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@FADENMEDIA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0C-4841-86C0-37AA87892AE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@FADENMEDIA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0C-4841-86C0-37AA87892AE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@FADENMEDIA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F0C-4841-86C0-37AA87892A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3994000"/>
        <c:axId val="273994656"/>
      </c:barChart>
      <c:catAx>
        <c:axId val="273994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994656"/>
        <c:crosses val="autoZero"/>
        <c:auto val="1"/>
        <c:lblAlgn val="ctr"/>
        <c:lblOffset val="100"/>
        <c:noMultiLvlLbl val="0"/>
      </c:catAx>
      <c:valAx>
        <c:axId val="273994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994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C8AB2-385B-4BC8-BA1A-BA2163ABB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Faden Media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23921E-62A1-4032-9F61-75B333E345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3708106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463657-6801-4BF4-8EFC-B0D0E65865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BFEA8-D636-4BC3-949D-5CB10052D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6619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20180703_122526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Interactions Distribution | Faden Media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 | Faden Media</dc:title>
  <dc:creator>Administrator</dc:creator>
  <cp:lastModifiedBy>Administrator</cp:lastModifiedBy>
  <cp:revision>1</cp:revision>
  <dcterms:created xsi:type="dcterms:W3CDTF">2018-07-03T12:25:26Z</dcterms:created>
  <dcterms:modified xsi:type="dcterms:W3CDTF">2018-07-03T12:25:31Z</dcterms:modified>
</cp:coreProperties>
</file>