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64D07D-FA12-4685-A62E-529430B542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3438229"/>
              </p:ext>
            </p:extLst>
          </p:nvPr>
        </p:nvGraphicFramePr>
        <p:xfrm>
          <a:off x="457200" y="1468438"/>
          <a:ext cx="8229600" cy="463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90678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4591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0181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43673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9870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804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@FADENMEDIA - 2018-06-24 20:10:20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التصميم الإعلاني للرفوف يتيح لك إضافة لمسة إبداعية لرسالتك الإعلانية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Present your ad creatively through our shelf dressing advertisement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جدة #اعلان #دعاية #فكرة #ابداع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 https://t.co/e3G3thHRVM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053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@FADENMEDIA - 2018-06-21 17:42:01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للإعلانات الخارجية والرقمية تأثير كبير على العملاء، قوة #الإعلان تؤدي بالعميل للبحث أكثر عن المنتج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Out-door and digital #advertising has a significant impact on customers as it probes them to search more about the products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جدة #دعاية #فكرة #ابداع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 #Media https://t.co/fDEJY7Y9dY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077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@FADENMEDIA - 2018-06-20 17:36:51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الأبواب المنزلقة من أفضل العناصر الإعلانية حيث أنها أول مايراه العميل عند دخول المتجر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Greet your customers with your ad displayed on the sliding door  which is the first touch point with your customer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جدة #اعلان #دعاية #فكرة #ابداع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 https://t.co/wQCYxEwNro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476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@FADENMEDIA - 2018-06-14 22:37:47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أسرة فادن ميديا تتمنى لكم عيد مبارك وكل عام وأنتم بخير 
#فادن #برج_الشاشة #عيد_مبارك #عيد_الفطر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https://t.co/v9OKwXMidw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555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@FADENMEDIA - 2018-06-13 23:30:45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لجميع الفائزين، ونشكر جميع المشاركين بالمسابقة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attas111  @m0hammed1111 @buddori @AngelinSam  @BukhariAmmar 
Congratulation to all the winners, and we thank everyone participated in the competition https://t.co/B3O7fETBsA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53116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5CA11B1-E707-432A-9150-5634287B12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Faden Media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14047-FF0D-4A77-BB6D-E4442075D9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367943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D71E28-0DBD-464B-A2D6-15BC16A392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644468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775479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2764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0227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1104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3450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533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@FADENMEDIA - 2018-06-12 17:10:23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لأي مونديال استخدمت الكرات المعروضة على الشاشة؟ شاركنا الإجابة على الهاشتاق #لأي_مونديال لفرصة ربح جوائز مالية تتراوح مابين 1,000 إلى 10,000ريال
#البنك_الأهلي #البنك_الرسمي_للكرة_السعودية #مكس_اف_ام #كلها_في_المكس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https://t.co/BIim6P0zsm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9.0547 %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533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@FADENMEDIA - 2018-06-11 16:12:34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دمت لنا قائداً وفخراً
#نجدد_العهد_لولي_العهد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https://t.co/m6AGKdcTBT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2.8095 %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867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@FADENMEDIA - 2018-06-07 16:45:46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*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مسابقة* تختلف الكرات المستخدمة في المونديال من جولة لأخرى، #لأي_مونديال استخدمت الكرات المعروضة على شاشة برج الملك بجدة؟ شاركنا الإجابة على الهاشتاق #لأي_مونديال لفرصة ربح جوائز مالية تتراوح مابين 1,000 إلى 10,000 ريال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https://t.co/3P9oIeSGn5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122.1976 %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75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@FADENMEDIA - 2018-06-07 00:16:02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سبب ظهور كرة قدم عملاقة على شاشة طريق برج الملك؟ ترقبونا لمعرفة المزيد عن هذه المفاجأة
#برج_الشاشة  #اعلان #فكرة #ابداع #شاشة_برج_الملك #السعودية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Why is there a giant football on KRT screen? Stay tuned for more details!
#DOOH #Advertisement #Media https://t.co/eI0SJ5f7TV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3.4406 %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702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@FADENMEDIA - 2018-06-03 17:37:57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ابداعات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MBC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على أكبر منصة إعلامية في العالم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MBC promoting their Ramadan programs on the largest ad screen in the world 
@ShahidVOD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جدة #اعلان #دعاية #فكرة #ابداع #برج_الشاشة #شاشة_برج_الملك #السعودية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DOOH #Advertisement #Media https://t.co/6JsfciHyCL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15147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D861F95-695E-4DFA-BD76-5C0BE6D38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| Faden Media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4516A-6B01-49FF-8852-74B832B099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929319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20180703_121700</Template>
  <TotalTime>0</TotalTime>
  <Words>176</Words>
  <Application>Microsoft Office PowerPoint</Application>
  <PresentationFormat>On-screen Show (4:3)</PresentationFormat>
  <Paragraphs>64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Arial</vt:lpstr>
      <vt:lpstr>Lato</vt:lpstr>
      <vt:lpstr>quintly_template</vt:lpstr>
      <vt:lpstr>Own Tweets Table (Top 10) | Faden Media - 1 of 2</vt:lpstr>
      <vt:lpstr>Own Tweets Table (Top 10) | Faden Media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Tweets Table (Top 10) | Faden Media - 1 of 2</dc:title>
  <dc:creator>Administrator</dc:creator>
  <cp:lastModifiedBy>Administrator</cp:lastModifiedBy>
  <cp:revision>1</cp:revision>
  <dcterms:created xsi:type="dcterms:W3CDTF">2018-07-03T12:17:01Z</dcterms:created>
  <dcterms:modified xsi:type="dcterms:W3CDTF">2018-07-03T12:17:28Z</dcterms:modified>
</cp:coreProperties>
</file>