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2.0270270270270001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63.310961968679997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3.3220720720721002</c:v>
                </c:pt>
                <c:pt idx="11">
                  <c:v>10.288065843621</c:v>
                </c:pt>
                <c:pt idx="12">
                  <c:v>0.78515346181298995</c:v>
                </c:pt>
                <c:pt idx="13">
                  <c:v>0.21037868162692999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0.14219694276573</c:v>
                </c:pt>
                <c:pt idx="20">
                  <c:v>0.1067615658363</c:v>
                </c:pt>
                <c:pt idx="21">
                  <c:v>0</c:v>
                </c:pt>
                <c:pt idx="22">
                  <c:v>0</c:v>
                </c:pt>
                <c:pt idx="23">
                  <c:v>0.10741138560687</c:v>
                </c:pt>
                <c:pt idx="24">
                  <c:v>0</c:v>
                </c:pt>
                <c:pt idx="25">
                  <c:v>0.53705692803437</c:v>
                </c:pt>
                <c:pt idx="26">
                  <c:v>3.5893754486718998E-2</c:v>
                </c:pt>
                <c:pt idx="27">
                  <c:v>3.5893754486718998E-2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2F-47E0-A8CB-75DCE9F20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027256"/>
        <c:axId val="176419048"/>
      </c:lineChart>
      <c:dateAx>
        <c:axId val="155027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19048"/>
        <c:crosses val="autoZero"/>
        <c:auto val="1"/>
        <c:lblOffset val="100"/>
        <c:baseTimeUnit val="days"/>
      </c:dateAx>
      <c:valAx>
        <c:axId val="17641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02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BB440-2A2B-494B-98A5-436DDFD35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B08D1A-B588-45D6-8D7A-F37133B5A4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22589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7F450-53E4-4357-8DA6-6E8CDE894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E8EF1-5A1C-4D0C-9AEE-D05741A03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5948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20180703_121326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Faden Media</dc:title>
  <dc:creator>Administrator</dc:creator>
  <cp:lastModifiedBy>Administrator</cp:lastModifiedBy>
  <cp:revision>1</cp:revision>
  <dcterms:created xsi:type="dcterms:W3CDTF">2018-07-03T12:13:36Z</dcterms:created>
  <dcterms:modified xsi:type="dcterms:W3CDTF">2018-07-03T12:13:39Z</dcterms:modified>
</cp:coreProperties>
</file>