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58213-92D3-45B1-A577-428DE2484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11958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24176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046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70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59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605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64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13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837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88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955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609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64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540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92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4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9EA51AA-D8DF-47AA-B6B2-D183497F1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633BD-0DE4-4892-94A3-0211E80D8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2559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20180703_121321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Faden Media</dc:title>
  <dc:creator>Administrator</dc:creator>
  <cp:lastModifiedBy>Administrator</cp:lastModifiedBy>
  <cp:revision>1</cp:revision>
  <dcterms:created xsi:type="dcterms:W3CDTF">2018-07-03T12:13:26Z</dcterms:created>
  <dcterms:modified xsi:type="dcterms:W3CDTF">2018-07-03T12:13:32Z</dcterms:modified>
</cp:coreProperties>
</file>