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888</c:v>
                </c:pt>
                <c:pt idx="1">
                  <c:v>889</c:v>
                </c:pt>
                <c:pt idx="2">
                  <c:v>887</c:v>
                </c:pt>
                <c:pt idx="3">
                  <c:v>887</c:v>
                </c:pt>
                <c:pt idx="4">
                  <c:v>889</c:v>
                </c:pt>
                <c:pt idx="5">
                  <c:v>888</c:v>
                </c:pt>
                <c:pt idx="6">
                  <c:v>901</c:v>
                </c:pt>
                <c:pt idx="7">
                  <c:v>989</c:v>
                </c:pt>
                <c:pt idx="8">
                  <c:v>1255</c:v>
                </c:pt>
                <c:pt idx="9">
                  <c:v>1452</c:v>
                </c:pt>
                <c:pt idx="10">
                  <c:v>2100</c:v>
                </c:pt>
                <c:pt idx="11">
                  <c:v>2761</c:v>
                </c:pt>
                <c:pt idx="12">
                  <c:v>2843</c:v>
                </c:pt>
                <c:pt idx="13">
                  <c:v>2862</c:v>
                </c:pt>
                <c:pt idx="14">
                  <c:v>2846</c:v>
                </c:pt>
                <c:pt idx="15">
                  <c:v>2841</c:v>
                </c:pt>
                <c:pt idx="16">
                  <c:v>2828</c:v>
                </c:pt>
                <c:pt idx="17">
                  <c:v>2823</c:v>
                </c:pt>
                <c:pt idx="18">
                  <c:v>2814</c:v>
                </c:pt>
                <c:pt idx="19">
                  <c:v>2812</c:v>
                </c:pt>
                <c:pt idx="20">
                  <c:v>2809</c:v>
                </c:pt>
                <c:pt idx="21">
                  <c:v>2798</c:v>
                </c:pt>
                <c:pt idx="22">
                  <c:v>2796</c:v>
                </c:pt>
                <c:pt idx="23">
                  <c:v>2791</c:v>
                </c:pt>
                <c:pt idx="24">
                  <c:v>2797</c:v>
                </c:pt>
                <c:pt idx="25">
                  <c:v>2790</c:v>
                </c:pt>
                <c:pt idx="26">
                  <c:v>2782</c:v>
                </c:pt>
                <c:pt idx="27">
                  <c:v>2790</c:v>
                </c:pt>
                <c:pt idx="28">
                  <c:v>2785</c:v>
                </c:pt>
                <c:pt idx="29">
                  <c:v>2787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57-4164-99D3-F405FCEB7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579648"/>
        <c:axId val="164666864"/>
      </c:lineChart>
      <c:dateAx>
        <c:axId val="15057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66864"/>
        <c:crosses val="autoZero"/>
        <c:auto val="1"/>
        <c:lblOffset val="100"/>
        <c:baseTimeUnit val="days"/>
      </c:dateAx>
      <c:valAx>
        <c:axId val="16466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57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09A4-C689-4840-BED5-DF780CBD8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B22426-A28D-4A0A-B216-55B48748B5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66514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A0466-50CF-4C73-9945-37C6F1F35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E2695-78C2-491D-9790-629694C1F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372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20180703_121318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Faden Media</dc:title>
  <dc:creator>Administrator</dc:creator>
  <cp:lastModifiedBy>Administrator</cp:lastModifiedBy>
  <cp:revision>1</cp:revision>
  <dcterms:created xsi:type="dcterms:W3CDTF">2018-07-03T12:13:19Z</dcterms:created>
  <dcterms:modified xsi:type="dcterms:W3CDTF">2018-07-03T12:13:23Z</dcterms:modified>
</cp:coreProperties>
</file>