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1539</c:v>
                </c:pt>
                <c:pt idx="1">
                  <c:v>1537</c:v>
                </c:pt>
                <c:pt idx="2">
                  <c:v>1539</c:v>
                </c:pt>
                <c:pt idx="3">
                  <c:v>1585</c:v>
                </c:pt>
                <c:pt idx="4">
                  <c:v>1606</c:v>
                </c:pt>
                <c:pt idx="5">
                  <c:v>1621</c:v>
                </c:pt>
                <c:pt idx="6">
                  <c:v>1634</c:v>
                </c:pt>
                <c:pt idx="7">
                  <c:v>1648</c:v>
                </c:pt>
                <c:pt idx="8">
                  <c:v>1661</c:v>
                </c:pt>
                <c:pt idx="9">
                  <c:v>1682</c:v>
                </c:pt>
                <c:pt idx="10">
                  <c:v>1691</c:v>
                </c:pt>
                <c:pt idx="11">
                  <c:v>1696</c:v>
                </c:pt>
                <c:pt idx="12">
                  <c:v>1706</c:v>
                </c:pt>
                <c:pt idx="13">
                  <c:v>1714</c:v>
                </c:pt>
                <c:pt idx="14">
                  <c:v>1721</c:v>
                </c:pt>
                <c:pt idx="15">
                  <c:v>1723</c:v>
                </c:pt>
                <c:pt idx="16">
                  <c:v>1729</c:v>
                </c:pt>
                <c:pt idx="17">
                  <c:v>1734</c:v>
                </c:pt>
                <c:pt idx="18">
                  <c:v>1739</c:v>
                </c:pt>
                <c:pt idx="19">
                  <c:v>1744</c:v>
                </c:pt>
                <c:pt idx="20">
                  <c:v>1746</c:v>
                </c:pt>
                <c:pt idx="21">
                  <c:v>1750</c:v>
                </c:pt>
                <c:pt idx="22">
                  <c:v>1750</c:v>
                </c:pt>
                <c:pt idx="23">
                  <c:v>1755</c:v>
                </c:pt>
                <c:pt idx="24">
                  <c:v>1758</c:v>
                </c:pt>
                <c:pt idx="25">
                  <c:v>1765</c:v>
                </c:pt>
                <c:pt idx="26">
                  <c:v>1766</c:v>
                </c:pt>
                <c:pt idx="27">
                  <c:v>1764</c:v>
                </c:pt>
                <c:pt idx="28">
                  <c:v>1763</c:v>
                </c:pt>
                <c:pt idx="29">
                  <c:v>1775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4A-434F-BDF2-58DD55E7D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23976"/>
        <c:axId val="173772024"/>
      </c:lineChart>
      <c:dateAx>
        <c:axId val="283123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72024"/>
        <c:crosses val="autoZero"/>
        <c:auto val="1"/>
        <c:lblOffset val="100"/>
        <c:baseTimeUnit val="days"/>
      </c:dateAx>
      <c:valAx>
        <c:axId val="17377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2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4103-7D86-4AD9-9F11-29EDF120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B3389-B888-4F45-978B-4F178BDCE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4079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B8D72-12A0-4AE6-95FE-C249BC7F2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5CAEA-C57C-432D-ADCB-649A446C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08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20180703_120638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2018-07-03T12:06:39Z</dcterms:created>
  <dcterms:modified xsi:type="dcterms:W3CDTF">2018-07-03T12:06:44Z</dcterms:modified>
</cp:coreProperties>
</file>