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AD12-4E8E-BB47-5B5EA5DDC2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346680"/>
        <c:axId val="188790144"/>
      </c:lineChart>
      <c:catAx>
        <c:axId val="289346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790144"/>
        <c:crosses val="autoZero"/>
        <c:auto val="1"/>
        <c:lblAlgn val="ctr"/>
        <c:lblOffset val="100"/>
        <c:noMultiLvlLbl val="0"/>
      </c:catAx>
      <c:valAx>
        <c:axId val="18879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46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8D8D4-9770-46A2-A1CB-71A610C6C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9D8ACC-7162-423D-B541-925AF3ED06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638839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18A662-DC49-4B06-94F8-ADF4C33E12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09470-BCD2-484E-A469-76452B484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7778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20180703_091108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Al Rabie Juice</dc:title>
  <dc:creator>Administrator</dc:creator>
  <cp:lastModifiedBy>Administrator</cp:lastModifiedBy>
  <cp:revision>1</cp:revision>
  <dcterms:created xsi:type="dcterms:W3CDTF">2018-07-03T09:11:09Z</dcterms:created>
  <dcterms:modified xsi:type="dcterms:W3CDTF">2018-07-03T09:11:13Z</dcterms:modified>
</cp:coreProperties>
</file>