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51B-4037-AF47-56FF904A6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489496"/>
        <c:axId val="147327208"/>
      </c:lineChart>
      <c:catAx>
        <c:axId val="27148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327208"/>
        <c:crosses val="autoZero"/>
        <c:auto val="1"/>
        <c:lblAlgn val="ctr"/>
        <c:lblOffset val="100"/>
        <c:noMultiLvlLbl val="0"/>
      </c:catAx>
      <c:valAx>
        <c:axId val="14732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8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58336-03FC-4E50-9D7D-485963FCA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7E30C-4FED-4907-9B00-7E97637D5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38631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ABDF3-8FB2-49F1-83EE-4FF382486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228C2-18AA-4775-9309-285D179F6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57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20180703_090709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2018-07-03T09:07:12Z</dcterms:created>
  <dcterms:modified xsi:type="dcterms:W3CDTF">2018-07-03T09:07:16Z</dcterms:modified>
</cp:coreProperties>
</file>