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47323</c:v>
                </c:pt>
                <c:pt idx="1">
                  <c:v>47339</c:v>
                </c:pt>
                <c:pt idx="2">
                  <c:v>47365</c:v>
                </c:pt>
                <c:pt idx="3">
                  <c:v>47393</c:v>
                </c:pt>
                <c:pt idx="4">
                  <c:v>47482</c:v>
                </c:pt>
                <c:pt idx="5">
                  <c:v>47525</c:v>
                </c:pt>
                <c:pt idx="6">
                  <c:v>47566</c:v>
                </c:pt>
                <c:pt idx="7">
                  <c:v>47582</c:v>
                </c:pt>
                <c:pt idx="8">
                  <c:v>47632</c:v>
                </c:pt>
                <c:pt idx="9">
                  <c:v>47674</c:v>
                </c:pt>
                <c:pt idx="10">
                  <c:v>47713</c:v>
                </c:pt>
                <c:pt idx="11">
                  <c:v>47733</c:v>
                </c:pt>
                <c:pt idx="12">
                  <c:v>47763</c:v>
                </c:pt>
                <c:pt idx="13">
                  <c:v>47806</c:v>
                </c:pt>
                <c:pt idx="14">
                  <c:v>47857</c:v>
                </c:pt>
                <c:pt idx="15">
                  <c:v>47920</c:v>
                </c:pt>
                <c:pt idx="16">
                  <c:v>47966</c:v>
                </c:pt>
                <c:pt idx="17">
                  <c:v>47975</c:v>
                </c:pt>
                <c:pt idx="18">
                  <c:v>48039</c:v>
                </c:pt>
                <c:pt idx="19">
                  <c:v>48104</c:v>
                </c:pt>
                <c:pt idx="20">
                  <c:v>48146</c:v>
                </c:pt>
                <c:pt idx="21">
                  <c:v>48165</c:v>
                </c:pt>
                <c:pt idx="22">
                  <c:v>48214</c:v>
                </c:pt>
                <c:pt idx="23">
                  <c:v>48246</c:v>
                </c:pt>
                <c:pt idx="24">
                  <c:v>48300</c:v>
                </c:pt>
                <c:pt idx="25">
                  <c:v>48344</c:v>
                </c:pt>
                <c:pt idx="26">
                  <c:v>48386</c:v>
                </c:pt>
                <c:pt idx="27">
                  <c:v>48432</c:v>
                </c:pt>
                <c:pt idx="28">
                  <c:v>48443</c:v>
                </c:pt>
                <c:pt idx="29">
                  <c:v>48494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4F-4B09-A203-1733B82FB5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4966520"/>
        <c:axId val="284965864"/>
      </c:lineChart>
      <c:dateAx>
        <c:axId val="284966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5864"/>
        <c:crosses val="autoZero"/>
        <c:auto val="1"/>
        <c:lblOffset val="100"/>
        <c:baseTimeUnit val="days"/>
      </c:dateAx>
      <c:valAx>
        <c:axId val="284965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96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7661B-6408-4737-A0D4-AA6745AA8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 Rabie Juice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D1FC37-B631-48A6-95E3-6BBD42CBE6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192214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A0DB32-FAC7-4122-9509-C591E4E441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73AF6D-24FA-4DCA-B377-760B17802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08495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20180703_090437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 | Al Rabie Juice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Al Rabie Juice</dc:title>
  <dc:creator>Administrator</dc:creator>
  <cp:lastModifiedBy>Administrator</cp:lastModifiedBy>
  <cp:revision>1</cp:revision>
  <dcterms:created xsi:type="dcterms:W3CDTF">2018-07-03T09:04:38Z</dcterms:created>
  <dcterms:modified xsi:type="dcterms:W3CDTF">2018-07-03T09:04:41Z</dcterms:modified>
</cp:coreProperties>
</file>