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alrabiesocial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68F3-4C50-9E7B-7310428076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7098736"/>
        <c:axId val="337100048"/>
      </c:lineChart>
      <c:catAx>
        <c:axId val="337098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100048"/>
        <c:crosses val="autoZero"/>
        <c:auto val="1"/>
        <c:lblAlgn val="ctr"/>
        <c:lblOffset val="100"/>
        <c:noMultiLvlLbl val="0"/>
      </c:catAx>
      <c:valAx>
        <c:axId val="337100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098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29F75-45CA-4FAE-BF49-ED0F9FD71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 Rabie Juice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7104C24-9C95-4147-A66F-0FFA4C0509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1829420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47AC16-1AE8-4F80-B4E3-9A17132396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0BA99A-850B-4F76-9ED2-B94B01316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2973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20180703_090410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Followers Total | Al Rabie Juice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Al Rabie Juice</dc:title>
  <dc:creator>Administrator</dc:creator>
  <cp:lastModifiedBy>Administrator</cp:lastModifiedBy>
  <cp:revision>1</cp:revision>
  <dcterms:created xsi:type="dcterms:W3CDTF">2018-07-03T09:04:11Z</dcterms:created>
  <dcterms:modified xsi:type="dcterms:W3CDTF">2018-07-03T09:04:14Z</dcterms:modified>
</cp:coreProperties>
</file>