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alrabiesocial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43252</c:v>
                </c:pt>
                <c:pt idx="1">
                  <c:v>43253</c:v>
                </c:pt>
                <c:pt idx="2">
                  <c:v>43254</c:v>
                </c:pt>
                <c:pt idx="3">
                  <c:v>43255</c:v>
                </c:pt>
                <c:pt idx="4">
                  <c:v>43256</c:v>
                </c:pt>
                <c:pt idx="5">
                  <c:v>43257</c:v>
                </c:pt>
                <c:pt idx="6">
                  <c:v>43258</c:v>
                </c:pt>
                <c:pt idx="7">
                  <c:v>43259</c:v>
                </c:pt>
                <c:pt idx="8">
                  <c:v>43260</c:v>
                </c:pt>
                <c:pt idx="9">
                  <c:v>43261</c:v>
                </c:pt>
                <c:pt idx="10">
                  <c:v>43262</c:v>
                </c:pt>
                <c:pt idx="11">
                  <c:v>43263</c:v>
                </c:pt>
                <c:pt idx="12">
                  <c:v>43264</c:v>
                </c:pt>
                <c:pt idx="13">
                  <c:v>43265</c:v>
                </c:pt>
                <c:pt idx="14">
                  <c:v>43266</c:v>
                </c:pt>
                <c:pt idx="15">
                  <c:v>43267</c:v>
                </c:pt>
                <c:pt idx="16">
                  <c:v>43268</c:v>
                </c:pt>
                <c:pt idx="17">
                  <c:v>43269</c:v>
                </c:pt>
                <c:pt idx="18">
                  <c:v>43270</c:v>
                </c:pt>
                <c:pt idx="19">
                  <c:v>43271</c:v>
                </c:pt>
                <c:pt idx="20">
                  <c:v>43272</c:v>
                </c:pt>
                <c:pt idx="21">
                  <c:v>43273</c:v>
                </c:pt>
                <c:pt idx="22">
                  <c:v>43274</c:v>
                </c:pt>
                <c:pt idx="23">
                  <c:v>43275</c:v>
                </c:pt>
                <c:pt idx="24">
                  <c:v>43276</c:v>
                </c:pt>
                <c:pt idx="25">
                  <c:v>43277</c:v>
                </c:pt>
                <c:pt idx="26">
                  <c:v>43278</c:v>
                </c:pt>
                <c:pt idx="27">
                  <c:v>43279</c:v>
                </c:pt>
                <c:pt idx="28">
                  <c:v>43280</c:v>
                </c:pt>
                <c:pt idx="29">
                  <c:v>43281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47323</c:v>
                </c:pt>
                <c:pt idx="1">
                  <c:v>47339</c:v>
                </c:pt>
                <c:pt idx="2">
                  <c:v>47365</c:v>
                </c:pt>
                <c:pt idx="3">
                  <c:v>47393</c:v>
                </c:pt>
                <c:pt idx="4">
                  <c:v>47482</c:v>
                </c:pt>
                <c:pt idx="5">
                  <c:v>47525</c:v>
                </c:pt>
                <c:pt idx="6">
                  <c:v>47566</c:v>
                </c:pt>
                <c:pt idx="7">
                  <c:v>47582</c:v>
                </c:pt>
                <c:pt idx="8">
                  <c:v>47632</c:v>
                </c:pt>
                <c:pt idx="9">
                  <c:v>47674</c:v>
                </c:pt>
                <c:pt idx="10">
                  <c:v>47713</c:v>
                </c:pt>
                <c:pt idx="11">
                  <c:v>47733</c:v>
                </c:pt>
                <c:pt idx="12">
                  <c:v>47763</c:v>
                </c:pt>
                <c:pt idx="13">
                  <c:v>47806</c:v>
                </c:pt>
                <c:pt idx="14">
                  <c:v>47857</c:v>
                </c:pt>
                <c:pt idx="15">
                  <c:v>47920</c:v>
                </c:pt>
                <c:pt idx="16">
                  <c:v>47966</c:v>
                </c:pt>
                <c:pt idx="17">
                  <c:v>47975</c:v>
                </c:pt>
                <c:pt idx="18">
                  <c:v>48039</c:v>
                </c:pt>
                <c:pt idx="19">
                  <c:v>48104</c:v>
                </c:pt>
                <c:pt idx="20">
                  <c:v>48146</c:v>
                </c:pt>
                <c:pt idx="21">
                  <c:v>48165</c:v>
                </c:pt>
                <c:pt idx="22">
                  <c:v>48214</c:v>
                </c:pt>
                <c:pt idx="23">
                  <c:v>48246</c:v>
                </c:pt>
                <c:pt idx="24">
                  <c:v>48300</c:v>
                </c:pt>
                <c:pt idx="25">
                  <c:v>48344</c:v>
                </c:pt>
                <c:pt idx="26">
                  <c:v>48386</c:v>
                </c:pt>
                <c:pt idx="27">
                  <c:v>48432</c:v>
                </c:pt>
                <c:pt idx="28">
                  <c:v>48443</c:v>
                </c:pt>
                <c:pt idx="29">
                  <c:v>48494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FF4-49CA-861C-7CBA2C59B76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5402368"/>
        <c:axId val="335400728"/>
      </c:lineChart>
      <c:dateAx>
        <c:axId val="3354023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5400728"/>
        <c:crosses val="autoZero"/>
        <c:auto val="1"/>
        <c:lblOffset val="100"/>
        <c:baseTimeUnit val="days"/>
      </c:dateAx>
      <c:valAx>
        <c:axId val="3354007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54023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2EFC45-99A4-4F35-B016-469113A14D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Al Rabie Juice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0B27A6C-FAF1-41A6-B7EE-B9135D0687B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72265465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2E3EF6-C11D-4DAD-A4EF-DA9EE3967C0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7BDFE6-ED8A-49BD-B445-0847E38AFA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497456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20180703_090353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Lato</vt:lpstr>
      <vt:lpstr>quintly_template</vt:lpstr>
      <vt:lpstr>Instagram Followers Total | Al Rabie Juice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Total | Al Rabie Juice</dc:title>
  <dc:creator>Administrator</dc:creator>
  <cp:lastModifiedBy>Administrator</cp:lastModifiedBy>
  <cp:revision>1</cp:revision>
  <dcterms:created xsi:type="dcterms:W3CDTF">2018-07-03T09:03:54Z</dcterms:created>
  <dcterms:modified xsi:type="dcterms:W3CDTF">2018-07-03T09:03:58Z</dcterms:modified>
</cp:coreProperties>
</file>