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6405"/>
  </p:normalViewPr>
  <p:slideViewPr>
    <p:cSldViewPr snapToGrid="0">
      <p:cViewPr varScale="1">
        <p:scale>
          <a:sx n="113" d="100"/>
          <a:sy n="113" d="100"/>
        </p:scale>
        <p:origin x="2040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Al Rabie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43252</c:v>
                </c:pt>
                <c:pt idx="1">
                  <c:v>43253</c:v>
                </c:pt>
                <c:pt idx="2">
                  <c:v>43254</c:v>
                </c:pt>
                <c:pt idx="3">
                  <c:v>43255</c:v>
                </c:pt>
                <c:pt idx="4">
                  <c:v>43256</c:v>
                </c:pt>
                <c:pt idx="5">
                  <c:v>43257</c:v>
                </c:pt>
                <c:pt idx="6">
                  <c:v>43258</c:v>
                </c:pt>
                <c:pt idx="7">
                  <c:v>43259</c:v>
                </c:pt>
                <c:pt idx="8">
                  <c:v>43260</c:v>
                </c:pt>
                <c:pt idx="9">
                  <c:v>43261</c:v>
                </c:pt>
                <c:pt idx="10">
                  <c:v>43262</c:v>
                </c:pt>
                <c:pt idx="11">
                  <c:v>43263</c:v>
                </c:pt>
                <c:pt idx="12">
                  <c:v>43264</c:v>
                </c:pt>
                <c:pt idx="13">
                  <c:v>43265</c:v>
                </c:pt>
                <c:pt idx="14">
                  <c:v>43266</c:v>
                </c:pt>
                <c:pt idx="15">
                  <c:v>43267</c:v>
                </c:pt>
                <c:pt idx="16">
                  <c:v>43268</c:v>
                </c:pt>
                <c:pt idx="17">
                  <c:v>43269</c:v>
                </c:pt>
                <c:pt idx="18">
                  <c:v>43270</c:v>
                </c:pt>
                <c:pt idx="19">
                  <c:v>43271</c:v>
                </c:pt>
                <c:pt idx="20">
                  <c:v>43272</c:v>
                </c:pt>
                <c:pt idx="21">
                  <c:v>43273</c:v>
                </c:pt>
                <c:pt idx="22">
                  <c:v>43274</c:v>
                </c:pt>
                <c:pt idx="23">
                  <c:v>43275</c:v>
                </c:pt>
                <c:pt idx="24">
                  <c:v>43276</c:v>
                </c:pt>
                <c:pt idx="25">
                  <c:v>43277</c:v>
                </c:pt>
                <c:pt idx="26">
                  <c:v>43278</c:v>
                </c:pt>
                <c:pt idx="27">
                  <c:v>43279</c:v>
                </c:pt>
                <c:pt idx="28">
                  <c:v>43280</c:v>
                </c:pt>
                <c:pt idx="29">
                  <c:v>43281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1.0558905494025E-2</c:v>
                </c:pt>
                <c:pt idx="1">
                  <c:v>7.0701224168129E-3</c:v>
                </c:pt>
                <c:pt idx="2">
                  <c:v>7.8989760551683996E-2</c:v>
                </c:pt>
                <c:pt idx="3">
                  <c:v>3.1103231625766001E-3</c:v>
                </c:pt>
                <c:pt idx="4">
                  <c:v>6.0316927757284996E-3</c:v>
                </c:pt>
                <c:pt idx="5">
                  <c:v>2.8271907901433E-3</c:v>
                </c:pt>
                <c:pt idx="6">
                  <c:v>1.3193084562018E-3</c:v>
                </c:pt>
                <c:pt idx="7">
                  <c:v>1.3193072129352001E-3</c:v>
                </c:pt>
                <c:pt idx="8">
                  <c:v>0</c:v>
                </c:pt>
                <c:pt idx="9">
                  <c:v>0</c:v>
                </c:pt>
                <c:pt idx="10">
                  <c:v>7.7273198450767003E-3</c:v>
                </c:pt>
                <c:pt idx="11">
                  <c:v>0</c:v>
                </c:pt>
                <c:pt idx="12">
                  <c:v>1.1307569664051999E-3</c:v>
                </c:pt>
                <c:pt idx="13">
                  <c:v>5.0884638869832998E-3</c:v>
                </c:pt>
                <c:pt idx="14">
                  <c:v>1.3664098758452E-3</c:v>
                </c:pt>
                <c:pt idx="15">
                  <c:v>1.5078379300401E-3</c:v>
                </c:pt>
                <c:pt idx="16">
                  <c:v>1.1309423954490999E-3</c:v>
                </c:pt>
                <c:pt idx="17">
                  <c:v>5.0267091046582999E-4</c:v>
                </c:pt>
                <c:pt idx="18">
                  <c:v>1.1782093480072E-3</c:v>
                </c:pt>
                <c:pt idx="19">
                  <c:v>1.2631297149380001E-3</c:v>
                </c:pt>
                <c:pt idx="20">
                  <c:v>1.0369698609423001E-3</c:v>
                </c:pt>
                <c:pt idx="21">
                  <c:v>9.5846304009392005E-4</c:v>
                </c:pt>
                <c:pt idx="22">
                  <c:v>6.1281730973200999E-4</c:v>
                </c:pt>
                <c:pt idx="23">
                  <c:v>2.3257166114309001E-3</c:v>
                </c:pt>
                <c:pt idx="24">
                  <c:v>1.1503649579975E-2</c:v>
                </c:pt>
                <c:pt idx="25">
                  <c:v>1.1315790714451E-3</c:v>
                </c:pt>
                <c:pt idx="26">
                  <c:v>1.6345940454254001E-3</c:v>
                </c:pt>
                <c:pt idx="27">
                  <c:v>1.0373962485865E-3</c:v>
                </c:pt>
                <c:pt idx="28">
                  <c:v>0</c:v>
                </c:pt>
                <c:pt idx="29">
                  <c:v>9.7464324127356002E-4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090-48AB-8887-D1AF71091AA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5548232"/>
        <c:axId val="352982680"/>
      </c:lineChart>
      <c:dateAx>
        <c:axId val="28554823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2982680"/>
        <c:crosses val="autoZero"/>
        <c:auto val="1"/>
        <c:lblOffset val="100"/>
        <c:baseTimeUnit val="days"/>
      </c:dateAx>
      <c:valAx>
        <c:axId val="3529826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55482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7/3/2018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7/3/2018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7/3/2018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C177F2-D7E6-4DCF-B577-3480C8FAFE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| Al Rabie Juice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30496EC-4256-4D26-94D6-F2085F29A17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230262169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16FC48A-056A-4D3D-9F08-C5E6E09265A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06/01/2018 - 06/30/2018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5E9714F-8F83-4DE0-93D4-550644AC2B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53416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20180703_084711</Template>
  <TotalTime>0</TotalTime>
  <Words>14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Lato</vt:lpstr>
      <vt:lpstr>quintly_template</vt:lpstr>
      <vt:lpstr>Facebook Interaction Rate | Al Rabie Juice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Interaction Rate | Al Rabie Juice</dc:title>
  <dc:creator>Administrator</dc:creator>
  <cp:lastModifiedBy>Administrator</cp:lastModifiedBy>
  <cp:revision>1</cp:revision>
  <dcterms:created xsi:type="dcterms:W3CDTF">2018-07-03T08:47:12Z</dcterms:created>
  <dcterms:modified xsi:type="dcterms:W3CDTF">2018-07-03T08:47:16Z</dcterms:modified>
</cp:coreProperties>
</file>