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085-41B2-9A60-28467FB84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761024"/>
        <c:axId val="173757744"/>
      </c:lineChart>
      <c:catAx>
        <c:axId val="1737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57744"/>
        <c:crosses val="autoZero"/>
        <c:auto val="1"/>
        <c:lblAlgn val="ctr"/>
        <c:lblOffset val="100"/>
        <c:noMultiLvlLbl val="0"/>
      </c:catAx>
      <c:valAx>
        <c:axId val="17375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6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B128D-FBCD-4C42-95E8-30672E1B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7FAA00-EAF5-4A0D-A5F8-C5B927A05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312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40443-E760-4882-939D-8724C1049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1F260-9A79-44DB-8FAF-37BF8DB3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497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20180703_084618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2018-07-03T08:46:19Z</dcterms:created>
  <dcterms:modified xsi:type="dcterms:W3CDTF">2018-07-03T08:46:22Z</dcterms:modified>
</cp:coreProperties>
</file>