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C7939-E960-4E3E-81C7-6700193A7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478578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77323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424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5629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2990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9888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2213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454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9867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6551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868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93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2591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825CE0-DA21-4E59-B47E-949F4735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AB500-15BB-4095-BCA3-2C853237F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14637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20180703_084548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2018-07-03T08:45:49Z</dcterms:created>
  <dcterms:modified xsi:type="dcterms:W3CDTF">2018-07-03T08:45:54Z</dcterms:modified>
</cp:coreProperties>
</file>