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793C-48B3-893F-80C54E1E406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793C-48B3-893F-80C54E1E40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439544"/>
        <c:axId val="176629416"/>
      </c:barChart>
      <c:catAx>
        <c:axId val="28843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629416"/>
        <c:crosses val="autoZero"/>
        <c:auto val="1"/>
        <c:lblAlgn val="ctr"/>
        <c:lblOffset val="100"/>
        <c:noMultiLvlLbl val="0"/>
      </c:catAx>
      <c:valAx>
        <c:axId val="17662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3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6B29D-8D02-411C-8542-6CBE83CC2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5627AD-3350-4F2B-B436-542465EBBF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86665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37C42-6A81-4ECC-B552-13CD1CF1C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4C86F-AC94-4A72-ACB0-CC3F18912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408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20180703_065012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Bonny</dc:title>
  <dc:creator>Administrator</dc:creator>
  <cp:lastModifiedBy>Administrator</cp:lastModifiedBy>
  <cp:revision>1</cp:revision>
  <dcterms:created xsi:type="dcterms:W3CDTF">2018-07-03T06:53:03Z</dcterms:created>
  <dcterms:modified xsi:type="dcterms:W3CDTF">2018-07-03T06:53:08Z</dcterms:modified>
</cp:coreProperties>
</file>