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4-4F38-AB85-4F0F6FEE20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4-4F38-AB85-4F0F6FEE2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560048"/>
        <c:axId val="280562344"/>
      </c:barChart>
      <c:catAx>
        <c:axId val="28056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2344"/>
        <c:crosses val="autoZero"/>
        <c:auto val="1"/>
        <c:lblAlgn val="ctr"/>
        <c:lblOffset val="100"/>
        <c:noMultiLvlLbl val="0"/>
      </c:catAx>
      <c:valAx>
        <c:axId val="28056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9A037-4834-4F89-9D8D-62D0ED90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1CCE9-2902-40E5-93C8-E476F66626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43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4AB20-241F-49A9-86F3-E811928FD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C65E-6A58-40D2-BD12-D6E34552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66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20180703_064706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2018-07-03T06:50:03Z</dcterms:created>
  <dcterms:modified xsi:type="dcterms:W3CDTF">2018-07-03T06:50:06Z</dcterms:modified>
</cp:coreProperties>
</file>