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7EA50-7AE1-4C12-B97A-09F899873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715923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865699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0367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7798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87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3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30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@Bandaroov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83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@739993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30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@loveprince7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5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@mixfmradio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9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@maamoun2000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3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@altafhashmy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8573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03B777B-0D7E-45CB-A280-7824DFB6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E533C-5E98-4FEB-A19C-A48669AD7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34452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20180702_144916</Template>
  <TotalTime>0</TotalTime>
  <Words>97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 - Key Influencers (top 10)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KinanKSA</dc:title>
  <dc:creator>Administrator</dc:creator>
  <cp:lastModifiedBy>Administrator</cp:lastModifiedBy>
  <cp:revision>1</cp:revision>
  <dcterms:created xsi:type="dcterms:W3CDTF">2018-07-02T14:49:17Z</dcterms:created>
  <dcterms:modified xsi:type="dcterms:W3CDTF">2018-07-02T14:49:24Z</dcterms:modified>
</cp:coreProperties>
</file>