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4</c:v>
                </c:pt>
                <c:pt idx="3">
                  <c:v>4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A9-4623-9D72-FB71254FF7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3179240"/>
        <c:axId val="333178912"/>
      </c:barChart>
      <c:catAx>
        <c:axId val="333179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178912"/>
        <c:crosses val="autoZero"/>
        <c:auto val="1"/>
        <c:lblAlgn val="ctr"/>
        <c:lblOffset val="100"/>
        <c:noMultiLvlLbl val="0"/>
      </c:catAx>
      <c:valAx>
        <c:axId val="333178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179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4D86A-F1DF-41DC-BA5B-E98267992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D4E939-1AEA-46DA-BDE6-28A9E36B6F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20331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A9D1C4-2D2D-4033-BC59-DAB483D88E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1B9DB5-A472-426C-A7AF-77BC3EA33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38086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20180702_144642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Own Tweets By Weekday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Tweets By Weekday | KinanKSA</dc:title>
  <dc:creator>Administrator</dc:creator>
  <cp:lastModifiedBy>Administrator</cp:lastModifiedBy>
  <cp:revision>1</cp:revision>
  <dcterms:created xsi:type="dcterms:W3CDTF">2018-07-02T14:46:43Z</dcterms:created>
  <dcterms:modified xsi:type="dcterms:W3CDTF">2018-07-02T14:46:48Z</dcterms:modified>
</cp:coreProperties>
</file>