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03-4EE7-A036-C4E5D6185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612672"/>
        <c:axId val="282614968"/>
      </c:barChart>
      <c:catAx>
        <c:axId val="28261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14968"/>
        <c:crosses val="autoZero"/>
        <c:auto val="1"/>
        <c:lblAlgn val="ctr"/>
        <c:lblOffset val="100"/>
        <c:noMultiLvlLbl val="0"/>
      </c:catAx>
      <c:valAx>
        <c:axId val="28261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1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92EEB-1D29-4E38-9DC0-DDAF384E6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B23A0-8B8D-41AF-B49D-0FE06B8212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9224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6CDB3-8451-4038-8883-0E200F219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C62F5-8993-43CF-9919-70051B1A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0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20180702_144536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2018-07-02T14:45:36Z</dcterms:created>
  <dcterms:modified xsi:type="dcterms:W3CDTF">2018-07-02T14:45:40Z</dcterms:modified>
</cp:coreProperties>
</file>