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Favorites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904-45C6-BFE6-881156B0B2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Mentions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904-45C6-BFE6-881156B0B2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904-45C6-BFE6-881156B0B2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773224"/>
        <c:axId val="173939624"/>
      </c:barChart>
      <c:catAx>
        <c:axId val="287773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939624"/>
        <c:crosses val="autoZero"/>
        <c:auto val="1"/>
        <c:lblAlgn val="ctr"/>
        <c:lblOffset val="100"/>
        <c:noMultiLvlLbl val="0"/>
      </c:catAx>
      <c:valAx>
        <c:axId val="173939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73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F55894-4F03-49E5-B4A7-04FF16665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Distribution + Mentions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A2AAB7-5C01-46C3-AEC4-28AD8E63641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08294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BDA2C-0E49-483F-9082-7CE71416E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30FB9C-18AF-4324-83BE-4451E6048B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79218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20180702_144350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Distribution + Mentions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Distribution + Mentions | KinanKSA</dc:title>
  <dc:creator>Administrator</dc:creator>
  <cp:lastModifiedBy>Administrator</cp:lastModifiedBy>
  <cp:revision>1</cp:revision>
  <dcterms:created xsi:type="dcterms:W3CDTF">2018-07-02T14:43:51Z</dcterms:created>
  <dcterms:modified xsi:type="dcterms:W3CDTF">2018-07-02T14:43:55Z</dcterms:modified>
</cp:coreProperties>
</file>