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870-4269-A06F-1484290D4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47328"/>
        <c:axId val="273647984"/>
      </c:barChart>
      <c:catAx>
        <c:axId val="27364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47984"/>
        <c:crosses val="autoZero"/>
        <c:auto val="1"/>
        <c:lblAlgn val="ctr"/>
        <c:lblOffset val="100"/>
        <c:noMultiLvlLbl val="0"/>
      </c:catAx>
      <c:valAx>
        <c:axId val="27364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4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F67D-4BE0-4FA2-B487-3C2B8036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76BA1-1C93-4D6C-A8CA-DAE560DA01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9006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640D2-A39D-479D-A754-18A4E1441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3B6CB-43C3-49A2-A203-8B2A543BA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672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20180702_144326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2018-07-02T14:43:27Z</dcterms:created>
  <dcterms:modified xsi:type="dcterms:W3CDTF">2018-07-02T14:43:31Z</dcterms:modified>
</cp:coreProperties>
</file>