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248-4033-9407-CFE740453B6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248-4033-9407-CFE740453B6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248-4033-9407-CFE740453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158248"/>
        <c:axId val="275813648"/>
      </c:barChart>
      <c:catAx>
        <c:axId val="28115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13648"/>
        <c:crosses val="autoZero"/>
        <c:auto val="1"/>
        <c:lblAlgn val="ctr"/>
        <c:lblOffset val="100"/>
        <c:noMultiLvlLbl val="0"/>
      </c:catAx>
      <c:valAx>
        <c:axId val="27581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A100-E2F7-4F22-B0E0-65422D4F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4D55C-F068-4A77-B526-A9C17D451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4896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20B69-D7B7-4FFB-BDF3-510135915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95D23-1EEB-4602-8DCE-8A2B1997D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73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20180702_144319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2018-07-02T14:43:20Z</dcterms:created>
  <dcterms:modified xsi:type="dcterms:W3CDTF">2018-07-02T14:43:24Z</dcterms:modified>
</cp:coreProperties>
</file>