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-4.3278802042759003E-2</c:v>
                </c:pt>
                <c:pt idx="1">
                  <c:v>-5.7730054266251002E-3</c:v>
                </c:pt>
                <c:pt idx="2">
                  <c:v>-4.6186709774262001E-2</c:v>
                </c:pt>
                <c:pt idx="3">
                  <c:v>0</c:v>
                </c:pt>
                <c:pt idx="4">
                  <c:v>8.6640097036908992E-3</c:v>
                </c:pt>
                <c:pt idx="5">
                  <c:v>-4.3316295590400997E-2</c:v>
                </c:pt>
                <c:pt idx="6">
                  <c:v>5.7780088981336996E-3</c:v>
                </c:pt>
                <c:pt idx="7">
                  <c:v>-5.7776750635543999E-3</c:v>
                </c:pt>
                <c:pt idx="8">
                  <c:v>-5.7780088981336998E-2</c:v>
                </c:pt>
                <c:pt idx="9">
                  <c:v>4.0469445568596003E-2</c:v>
                </c:pt>
                <c:pt idx="10">
                  <c:v>-6.0679611650485001E-2</c:v>
                </c:pt>
                <c:pt idx="11">
                  <c:v>-4.0477636106050999E-2</c:v>
                </c:pt>
                <c:pt idx="12">
                  <c:v>-2.892430509357E-2</c:v>
                </c:pt>
                <c:pt idx="13">
                  <c:v>-4.3399010502561002E-2</c:v>
                </c:pt>
                <c:pt idx="14">
                  <c:v>2.0261664929952999E-2</c:v>
                </c:pt>
                <c:pt idx="15">
                  <c:v>2.8939372015627002E-3</c:v>
                </c:pt>
                <c:pt idx="16">
                  <c:v>2.0256974186826999E-2</c:v>
                </c:pt>
                <c:pt idx="17">
                  <c:v>0</c:v>
                </c:pt>
                <c:pt idx="18">
                  <c:v>-8.6798021005121007E-3</c:v>
                </c:pt>
                <c:pt idx="19">
                  <c:v>1.7361111111111001E-2</c:v>
                </c:pt>
                <c:pt idx="20">
                  <c:v>-1.1572065035005E-2</c:v>
                </c:pt>
                <c:pt idx="21">
                  <c:v>-8.6800532376599005E-3</c:v>
                </c:pt>
                <c:pt idx="22">
                  <c:v>2.3148817963483E-2</c:v>
                </c:pt>
                <c:pt idx="23">
                  <c:v>-1.1571730262968E-2</c:v>
                </c:pt>
                <c:pt idx="24">
                  <c:v>-2.3146138934698999E-2</c:v>
                </c:pt>
                <c:pt idx="25">
                  <c:v>-2.8939372015627002E-3</c:v>
                </c:pt>
                <c:pt idx="26">
                  <c:v>0</c:v>
                </c:pt>
                <c:pt idx="27">
                  <c:v>-2.0258146668981999E-2</c:v>
                </c:pt>
                <c:pt idx="28">
                  <c:v>-1.1578429386054001E-2</c:v>
                </c:pt>
                <c:pt idx="29">
                  <c:v>-8.6848276061720006E-3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BC-4AC4-8812-B27C4F7B6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22944"/>
        <c:axId val="160730624"/>
      </c:lineChart>
      <c:dateAx>
        <c:axId val="268922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730624"/>
        <c:crosses val="autoZero"/>
        <c:auto val="1"/>
        <c:lblOffset val="100"/>
        <c:baseTimeUnit val="days"/>
      </c:dateAx>
      <c:valAx>
        <c:axId val="16073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2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D5AC2-1EAC-4209-8FC8-C8942300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4D9EED-F74B-4E8D-8355-C93DF1E9FC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74678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F4694-5EB3-41B8-9E08-F787A42C3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DDC50-AC0F-417A-AD04-313902B0B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46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20180702_144041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 | KinanKSA</dc:title>
  <dc:creator>Administrator</dc:creator>
  <cp:lastModifiedBy>Administrator</cp:lastModifiedBy>
  <cp:revision>1</cp:revision>
  <dcterms:created xsi:type="dcterms:W3CDTF">2018-07-02T14:40:42Z</dcterms:created>
  <dcterms:modified xsi:type="dcterms:W3CDTF">2018-07-02T14:40:47Z</dcterms:modified>
</cp:coreProperties>
</file>