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666-446F-8452-6E2A8A7A3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60592"/>
        <c:axId val="277307000"/>
      </c:lineChart>
      <c:catAx>
        <c:axId val="27516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07000"/>
        <c:crosses val="autoZero"/>
        <c:auto val="1"/>
        <c:lblAlgn val="ctr"/>
        <c:lblOffset val="100"/>
        <c:noMultiLvlLbl val="0"/>
      </c:catAx>
      <c:valAx>
        <c:axId val="27730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231C-8205-47AA-B6C7-7317BE62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129C03-C937-4170-ADA8-88FC7C55E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4156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FD7C1-22A9-460C-80D4-5F57B33D8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D8BE3-1F47-490A-B3FA-765FBAC8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89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20180702_143837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KinanKSA</dc:title>
  <dc:creator>Administrator</dc:creator>
  <cp:lastModifiedBy>Administrator</cp:lastModifiedBy>
  <cp:revision>1</cp:revision>
  <dcterms:created xsi:type="dcterms:W3CDTF">2018-07-02T14:38:46Z</dcterms:created>
  <dcterms:modified xsi:type="dcterms:W3CDTF">2018-07-02T14:38:49Z</dcterms:modified>
</cp:coreProperties>
</file>