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310432-2EEB-49AE-848F-0DAEA87005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6175191"/>
              </p:ext>
            </p:extLst>
          </p:nvPr>
        </p:nvGraphicFramePr>
        <p:xfrm>
          <a:off x="457200" y="1468438"/>
          <a:ext cx="8229600" cy="436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29586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9670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7742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0621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6780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59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- 2018-06-25 19:35:24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للمنتخب الفوز  
#كنان   #السعودية #معاك_يالاخضر⁠ ⁠#كاس_العالم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https://t.co/JiFzOvjHBQ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72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- 2018-06-25 16:59:15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#عيد_مبارك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https://t.co/xYvxQ3tYqg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62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- 2018-06-21 17:36:30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لأشعة الشمس فوائد كثيرة اغتنمها 
#كنان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https://t.co/njcFgcEUS9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344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- 2018-06-20 17:31:27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العيد فرحة بجمعة العائلة 
#عيش #كنان #عيد_مبارك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https://t.co/0o1em5PBIB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795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- 2018-06-14 22:14:54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كنان تتمنى لكم عيد مبارك وكل عام وأنتم بخير
#عيش #كنان #عيد_مبارك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https://t.co/n6oVT0cPNC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378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- 2018-06-14 17:51:02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كنان تتمنى للمنتخب الفوز الساحق بمبارة اليوم.
#سكن #كنان #بالتوفيق_للمنتخب_السعودي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https://t.co/FjIaIDwOtj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53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- 2018-06-13 10:58:52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انك سلمتنا رمضان ونحن في أحسن حال 
#كنان  #رمضان_كريم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https://t.co/FHDBBsVGSe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63942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5881CFD-9A1F-4042-B2ED-7DC1337F4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KinanKSA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B996B-9986-4450-9632-4C89D7ED64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078982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EB98BB-E09B-443C-AB83-97C6A3A621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064870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4435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875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069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6314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7896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772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- 2018-06-12 15:10:16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#رمضان_كريم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https://t.co/j3jjeA6Zzh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9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- 2018-06-06 16:19:20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اجعلنا فيه من عتقائك من النار 
#كنان  #رمضان_مبارك #السعودية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https://t.co/AS2oXAfb7l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65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- 2018-06-03 16:11:30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#رمضان_كريم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https://t.co/MjLCnaUqdh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391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AE79740-0D62-491A-966B-36FD7033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KinanKSA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58F23-958C-425F-8504-E823C659F4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2092458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20180702_143814</Template>
  <TotalTime>0</TotalTime>
  <Words>174</Words>
  <Application>Microsoft Office PowerPoint</Application>
  <PresentationFormat>On-screen Show (4:3)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Lato</vt:lpstr>
      <vt:lpstr>Calibri</vt:lpstr>
      <vt:lpstr>Arial</vt:lpstr>
      <vt:lpstr>quintly_template</vt:lpstr>
      <vt:lpstr>Own Tweets Table (Top 10) | KinanKSA - 1 of 2</vt:lpstr>
      <vt:lpstr>Own Tweets Table (Top 10) | KinanKSA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 Table (Top 10) | KinanKSA - 1 of 2</dc:title>
  <dc:creator>Administrator</dc:creator>
  <cp:lastModifiedBy>Administrator</cp:lastModifiedBy>
  <cp:revision>1</cp:revision>
  <dcterms:created xsi:type="dcterms:W3CDTF">2018-07-02T14:38:21Z</dcterms:created>
  <dcterms:modified xsi:type="dcterms:W3CDTF">2018-07-02T14:38:42Z</dcterms:modified>
</cp:coreProperties>
</file>