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2.5986025293064999E-2</c:v>
                </c:pt>
                <c:pt idx="3">
                  <c:v>0</c:v>
                </c:pt>
                <c:pt idx="4">
                  <c:v>0</c:v>
                </c:pt>
                <c:pt idx="5">
                  <c:v>2.5995782906329E-2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1.1567379988433E-2</c:v>
                </c:pt>
                <c:pt idx="12">
                  <c:v>2.6035639898172001E-2</c:v>
                </c:pt>
                <c:pt idx="13">
                  <c:v>1.7363623209376001E-2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5.7865347336747003E-3</c:v>
                </c:pt>
                <c:pt idx="20">
                  <c:v>2.0252285615091001E-2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5.7872044908706998E-3</c:v>
                </c:pt>
                <c:pt idx="25">
                  <c:v>0</c:v>
                </c:pt>
                <c:pt idx="26">
                  <c:v>3.4728251432539999E-2</c:v>
                </c:pt>
                <c:pt idx="27">
                  <c:v>2.0260492040521001E-2</c:v>
                </c:pt>
                <c:pt idx="28">
                  <c:v>5.7895498624982002E-3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E9-47B5-BB04-A9FA61950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75496"/>
        <c:axId val="278232672"/>
      </c:lineChart>
      <c:dateAx>
        <c:axId val="34127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2672"/>
        <c:crosses val="autoZero"/>
        <c:auto val="1"/>
        <c:lblOffset val="100"/>
        <c:baseTimeUnit val="days"/>
      </c:dateAx>
      <c:valAx>
        <c:axId val="27823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7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0A21A-3380-4769-B483-9DD5B3DF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9E21A4-C7A5-4DB4-80BD-04143F701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5646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28B81-B95D-4BD3-B48A-BE24C972A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83109-37EF-44B1-A9C0-5D4F3141A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647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20180702_143811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KinanKSA</dc:title>
  <dc:creator>Administrator</dc:creator>
  <cp:lastModifiedBy>Administrator</cp:lastModifiedBy>
  <cp:revision>1</cp:revision>
  <dcterms:created xsi:type="dcterms:W3CDTF">2018-07-02T14:38:13Z</dcterms:created>
  <dcterms:modified xsi:type="dcterms:W3CDTF">2018-07-02T14:38:17Z</dcterms:modified>
</cp:coreProperties>
</file>