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34644</c:v>
                </c:pt>
                <c:pt idx="1">
                  <c:v>34642</c:v>
                </c:pt>
                <c:pt idx="2">
                  <c:v>34626</c:v>
                </c:pt>
                <c:pt idx="3">
                  <c:v>34626</c:v>
                </c:pt>
                <c:pt idx="4">
                  <c:v>34629</c:v>
                </c:pt>
                <c:pt idx="5">
                  <c:v>34614</c:v>
                </c:pt>
                <c:pt idx="6">
                  <c:v>34616</c:v>
                </c:pt>
                <c:pt idx="7">
                  <c:v>34614</c:v>
                </c:pt>
                <c:pt idx="8">
                  <c:v>34594</c:v>
                </c:pt>
                <c:pt idx="9">
                  <c:v>34608</c:v>
                </c:pt>
                <c:pt idx="10">
                  <c:v>34587</c:v>
                </c:pt>
                <c:pt idx="11">
                  <c:v>34573</c:v>
                </c:pt>
                <c:pt idx="12">
                  <c:v>34563</c:v>
                </c:pt>
                <c:pt idx="13">
                  <c:v>34548</c:v>
                </c:pt>
                <c:pt idx="14">
                  <c:v>34555</c:v>
                </c:pt>
                <c:pt idx="15">
                  <c:v>34556</c:v>
                </c:pt>
                <c:pt idx="16">
                  <c:v>34563</c:v>
                </c:pt>
                <c:pt idx="17">
                  <c:v>34563</c:v>
                </c:pt>
                <c:pt idx="18">
                  <c:v>34560</c:v>
                </c:pt>
                <c:pt idx="19">
                  <c:v>34566</c:v>
                </c:pt>
                <c:pt idx="20">
                  <c:v>34562</c:v>
                </c:pt>
                <c:pt idx="21">
                  <c:v>34559</c:v>
                </c:pt>
                <c:pt idx="22">
                  <c:v>34567</c:v>
                </c:pt>
                <c:pt idx="23">
                  <c:v>34563</c:v>
                </c:pt>
                <c:pt idx="24">
                  <c:v>34555</c:v>
                </c:pt>
                <c:pt idx="25">
                  <c:v>34554</c:v>
                </c:pt>
                <c:pt idx="26">
                  <c:v>34554</c:v>
                </c:pt>
                <c:pt idx="27">
                  <c:v>34547</c:v>
                </c:pt>
                <c:pt idx="28">
                  <c:v>34543</c:v>
                </c:pt>
                <c:pt idx="29">
                  <c:v>34540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11-44D0-BDC7-2FE3B8D07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12032"/>
        <c:axId val="277212360"/>
      </c:lineChart>
      <c:dateAx>
        <c:axId val="27721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2360"/>
        <c:crosses val="autoZero"/>
        <c:auto val="1"/>
        <c:lblOffset val="100"/>
        <c:baseTimeUnit val="days"/>
      </c:dateAx>
      <c:valAx>
        <c:axId val="27721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1B9E7-758B-4545-B79E-202DF483A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0C3622-1441-44C1-8013-1011FDDD6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1109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0B49E-C510-4408-9C64-18EC179F0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998B9-C7C3-4FDA-907A-2E7CD6510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16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20180702_143804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2018-07-02T14:38:05Z</dcterms:created>
  <dcterms:modified xsi:type="dcterms:W3CDTF">2018-07-02T14:38:09Z</dcterms:modified>
</cp:coreProperties>
</file>