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AB2-48A3-A4CB-F9BD123B7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89432"/>
        <c:axId val="275799592"/>
      </c:barChart>
      <c:catAx>
        <c:axId val="27928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99592"/>
        <c:crosses val="autoZero"/>
        <c:auto val="1"/>
        <c:lblAlgn val="ctr"/>
        <c:lblOffset val="100"/>
        <c:noMultiLvlLbl val="0"/>
      </c:catAx>
      <c:valAx>
        <c:axId val="27579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1736-0B7B-4D37-817E-C52EB72B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E9DDE3-380F-4B76-AB04-18FC2C03C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9667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5FA96-07C1-49D1-AF9A-D55A76987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47E4D-F8A1-48CF-866B-C35C99467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125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20180702_142952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KinanKSA</dc:title>
  <dc:creator>Administrator</dc:creator>
  <cp:lastModifiedBy>Administrator</cp:lastModifiedBy>
  <cp:revision>1</cp:revision>
  <dcterms:created xsi:type="dcterms:W3CDTF">2018-07-02T14:29:58Z</dcterms:created>
  <dcterms:modified xsi:type="dcterms:W3CDTF">2018-07-02T14:30:02Z</dcterms:modified>
</cp:coreProperties>
</file>