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BFE95-8C59-4420-8775-1508D6905E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006828"/>
              </p:ext>
            </p:extLst>
          </p:nvPr>
        </p:nvGraphicFramePr>
        <p:xfrm>
          <a:off x="457200" y="1468438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6162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827136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8048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6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12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4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31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@Bandaroov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37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@739993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0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99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@loveprince7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41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@mixfmradio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21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@maamoun2000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43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@altafhashmy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585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5839133-E02E-404D-8056-A662D91C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F1D87-2C02-4B81-A774-BAFD6439C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413044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20180702_142853</Template>
  <TotalTime>0</TotalTime>
  <Words>97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 - Key Influencers (top 10)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Key Influencers (top 10) | KinanKSA</dc:title>
  <dc:creator>Administrator</dc:creator>
  <cp:lastModifiedBy>Administrator</cp:lastModifiedBy>
  <cp:revision>1</cp:revision>
  <dcterms:created xsi:type="dcterms:W3CDTF">2018-07-02T14:30:38Z</dcterms:created>
  <dcterms:modified xsi:type="dcterms:W3CDTF">2018-07-02T14:30:45Z</dcterms:modified>
</cp:coreProperties>
</file>