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A23004-0618-486E-A8F1-37D42691D3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5310431"/>
              </p:ext>
            </p:extLst>
          </p:nvPr>
        </p:nvGraphicFramePr>
        <p:xfrm>
          <a:off x="457200" y="1468438"/>
          <a:ext cx="8229600" cy="4475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289987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248824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658544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880070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833914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71661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144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#كنان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1.7692307692308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3.4615384615385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0.69230769230769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5.9230769230769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798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#رمضان_كريم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203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1.7692307692308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3.4615384615385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0.69230769230769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5.9230769230769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035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#سكن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614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041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#رمضان_مبارك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854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#بالتوفيق_للمنتخب_السعودي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081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#عيد_مبارك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622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#معاك_يالاخضر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416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#مشاريع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611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#عيش_الويكند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41071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38C38A4-0B0B-4E89-9359-BC51ACABF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KinanKSA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E113E6-AD8A-4435-9AF3-14389DC5B3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96624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A04CB0-2579-4C7D-952F-1F2142FAAE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207658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035208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034910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652904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114098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170246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49509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986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#الخميس_الونيس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355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301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97582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6453EF2-D44D-4E7F-8134-4D4A0FC0A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KinanKSA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21B626-3056-4244-9A8F-2AD4CF63B2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2653727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20180702_142848</Template>
  <TotalTime>0</TotalTime>
  <Words>170</Words>
  <Application>Microsoft Office PowerPoint</Application>
  <PresentationFormat>On-screen Show (4:3)</PresentationFormat>
  <Paragraphs>100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Lato</vt:lpstr>
      <vt:lpstr>Calibri</vt:lpstr>
      <vt:lpstr>Arial</vt:lpstr>
      <vt:lpstr>quintly_template</vt:lpstr>
      <vt:lpstr>Twitter Hashtag Detection | KinanKSA - 1 of 2</vt:lpstr>
      <vt:lpstr>Twitter Hashtag Detection | KinanKSA - 2 of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Hashtag Detection | KinanKSA - 1 of 2</dc:title>
  <dc:creator>Administrator</dc:creator>
  <cp:lastModifiedBy>Administrator</cp:lastModifiedBy>
  <cp:revision>1</cp:revision>
  <dcterms:created xsi:type="dcterms:W3CDTF">2018-07-02T14:30:05Z</dcterms:created>
  <dcterms:modified xsi:type="dcterms:W3CDTF">2018-07-02T14:30:34Z</dcterms:modified>
</cp:coreProperties>
</file>