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056C8-A887-4B0A-A0AB-0B6CC398E3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282937"/>
              </p:ext>
            </p:extLst>
          </p:nvPr>
        </p:nvGraphicFramePr>
        <p:xfrm>
          <a:off x="457200" y="1468438"/>
          <a:ext cx="8229600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354106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5203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503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52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75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@DanaMall1 - 2018-06-29 15:54:30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@Asho92561180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تفتح المعارض اليوم بعد صلاة العصر
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00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@Asho92561180 - 2018-06-29 12:23:19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فترة الصباح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17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@Asho92561180 - 2018-06-29 12:23:05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الساعه يفتح المول؟؟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75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@noor11286842090 - 2018-06-28 09:13:59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داماس مفتوح الصباح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93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@AI_ohood - 2018-06-28 06:18:11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@Aliat_Mall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بوابه كم  الاحوال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9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@SH71S - 2018-06-25 13:08:13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وأنتم شكراً لذوقكم واهتمامكم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23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@Bandaroov - 2018-06-23 23:41:16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مطالبات عديدة بصيانه منزلي الي تحت الضمان كلها و تتهربون دائم بحجج واهيه من عندكم بلا مصداقيه مابعد البيع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1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@SH71S - 2018-06-21 23:03:33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تستاهلون الله يوفقكم بس ياليت تحطون في فللكم غرف أرضية لكبار السن مالقيت في مشارف هيلز كلها فلة فيها هذا…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https://t.co/eKMYuHjgVy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06/25/2018 09:37:07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8482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0E82C98-47B5-4CAA-A29E-D94B88FF4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3F882-DA97-45BF-9772-89B1142DF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793890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F539DA-BABE-4C8E-8992-B19C99C63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9994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307007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2807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09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777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5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@mixfmradio - 2018-06-12 20:58:39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قريباً مهرجان #كنان لكأس العالم 2018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مكس_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 https://t.co/9AOwzjABni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5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@Bandaroov - 2018-06-10 14:17:10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 شركة كنان تكون صادقه في ضمانتها الي اعطيت ماقبل البيع  وعدم الاخذ بحجح واهيه لعدم التزامهم بالضمانات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9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@raval1414 - 2018-06-10 01:22:32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@f_73x @SB0iic0 @CV2Ri @ThbtY @FCOQ_ @raval1414 @cam4sell 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91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@MALsubaieA - 2018-06-08 04:36:16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@Sakannco @SCEPMC @MSP_Designs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تبلغ التكلفة التقريبية لمساحة ١٥٠ 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24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@18999981 - 2018-06-07 17:40:55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@b111111111_b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الاسعار قلت لك الشقق علي 900 الف الفلل تختلف بس اقل شي مليون و400 الف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03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@b111111111_b - 2018-06-07 07:00:39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@18999981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استفساري على قدر تعليقك وبقي عليك الاجابه 
كم الاسعار التي انت وقفت عليها في هذا المشروع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92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@b111111111_b - 2018-06-07 06:59:25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@18999981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يالحبيب انا ما اختلف معك ولست من مؤيدين هذه الطريقه في البناء 
ولكن انت تقول انك عرفت الاسعار و…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https://t.co/duzcsD0Hn4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06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@reema_al07 - 2018-06-07 06:19:48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005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25BFE82-A535-4C1C-AFE4-7E3DC0DC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DF48C-97D3-41B9-B6CC-D3AA223B8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48242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3D864-5973-443D-8121-04A9F946F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1267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956869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519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999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96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37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@18999981 - 2018-06-07 06:17:11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@b111111111_b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العرض غير والواقع غير  انصحك زياره الموقع  واحكم في نفسك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@b111111111_b - 2018-06-07 04:20:48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@18999981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وعرضهم اللي ب 650 الشقه ؟؟ 
 انت تقول تعرف اسعار الفلل الدبلوكس والفلل المفصوله 
اذا عندك علم نورنا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0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@18999981 - 2018-06-07 03:41:49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@b111111111_b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ايه سعر شقه صغيره  جداً  900 الف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59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@b111111111_b - 2018-06-07 03:09:47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@18999981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ليس **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6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@b111111111_b - 2018-06-07 02:21:06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@18999981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ليش لديك علم بالاسعار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3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@18999981 - 2018-06-07 02:12:40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@b111111111_b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اسعار مبالغ  فيهاا   جداً   كل شركة ماخذ ركن وتصميم مختلف  موقع لا يستحق تشتري او تسكن فيه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5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@b111111111_b - 2018-06-07 00:52:44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@18999981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ياليت يا اخوي فهد توضح لنا الاسعار لو اسعار تقريبيه ليكون لدينا فكره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3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@AlqahtaniManawy - 2018-06-06 05:06:13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حديقه اكيد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1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@AlqahtaniManawy - 2018-06-06 05:00:38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مافيه مثل اكل البيت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6773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93064E-3395-4069-AC94-430DC9DB7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9B8C2-8DA9-4333-85EC-36DD1768F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09962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20180702_142845</Template>
  <TotalTime>1</TotalTime>
  <Words>466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Lato</vt:lpstr>
      <vt:lpstr>Calibri</vt:lpstr>
      <vt:lpstr>Arial</vt:lpstr>
      <vt:lpstr>quintly_template</vt:lpstr>
      <vt:lpstr>Twitter Mentions Table | KinanKSA - 1 of 3</vt:lpstr>
      <vt:lpstr>Twitter Mentions Table | KinanKSA - 2 of 3</vt:lpstr>
      <vt:lpstr>Twitter Mentions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KinanKSA - 1 of 3</dc:title>
  <dc:creator>Administrator</dc:creator>
  <cp:lastModifiedBy>Administrator</cp:lastModifiedBy>
  <cp:revision>1</cp:revision>
  <dcterms:created xsi:type="dcterms:W3CDTF">2018-07-02T14:28:46Z</dcterms:created>
  <dcterms:modified xsi:type="dcterms:W3CDTF">2018-07-02T14:29:54Z</dcterms:modified>
</cp:coreProperties>
</file>