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42F-4127-83A8-366527E73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940504"/>
        <c:axId val="282940176"/>
      </c:barChart>
      <c:catAx>
        <c:axId val="28294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40176"/>
        <c:crosses val="autoZero"/>
        <c:auto val="1"/>
        <c:lblAlgn val="ctr"/>
        <c:lblOffset val="100"/>
        <c:noMultiLvlLbl val="0"/>
      </c:catAx>
      <c:valAx>
        <c:axId val="28294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94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2D63C-783B-4150-AB15-AD935E5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8777AA-9FE2-4682-AC92-B4876EA8D8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8875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E4060-39F1-4CAC-ACB8-5DE5A1A39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398D0-B3B2-4007-AA22-63FB09B65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142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20180702_141832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Total Interactions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KinanKSA</dc:title>
  <dc:creator>Administrator</dc:creator>
  <cp:lastModifiedBy>Administrator</cp:lastModifiedBy>
  <cp:revision>1</cp:revision>
  <dcterms:created xsi:type="dcterms:W3CDTF">2018-07-02T14:18:39Z</dcterms:created>
  <dcterms:modified xsi:type="dcterms:W3CDTF">2018-07-02T14:18:43Z</dcterms:modified>
</cp:coreProperties>
</file>