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CF-4446-B02E-5A4445608708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CF-4446-B02E-5A4445608708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@KinanKSA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CF-4446-B02E-5A44456087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69334856"/>
        <c:axId val="270519776"/>
      </c:barChart>
      <c:catAx>
        <c:axId val="2693348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0519776"/>
        <c:crosses val="autoZero"/>
        <c:auto val="1"/>
        <c:lblAlgn val="ctr"/>
        <c:lblOffset val="100"/>
        <c:noMultiLvlLbl val="0"/>
      </c:catAx>
      <c:valAx>
        <c:axId val="270519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93348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7/2/2018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E66249-34FE-4FCC-B941-60AB864368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 | KinanKSA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3D84021-5C5B-4E41-915D-73713531F36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02009704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9CB61C1-9823-488F-8183-7660574B3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06/01/2018 - 06/30/2018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C017A-0052-443D-8DEF-9EFF99C6B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805264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20180702_141827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Twitter Interactions Distribution | KinanKSA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 | KinanKSA</dc:title>
  <dc:creator>Administrator</dc:creator>
  <cp:lastModifiedBy>Administrator</cp:lastModifiedBy>
  <cp:revision>1</cp:revision>
  <dcterms:created xsi:type="dcterms:W3CDTF">2018-07-02T14:18:32Z</dcterms:created>
  <dcterms:modified xsi:type="dcterms:W3CDTF">2018-07-02T14:18:36Z</dcterms:modified>
</cp:coreProperties>
</file>