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47CE-49BA-B4A2-BFB08B01A5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526640"/>
        <c:axId val="282378144"/>
      </c:lineChart>
      <c:catAx>
        <c:axId val="285526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378144"/>
        <c:crosses val="autoZero"/>
        <c:auto val="1"/>
        <c:lblAlgn val="ctr"/>
        <c:lblOffset val="100"/>
        <c:noMultiLvlLbl val="0"/>
      </c:catAx>
      <c:valAx>
        <c:axId val="282378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526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4F0A6-638A-4F20-913D-7F395E31D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EA04DE-D559-479A-BE39-D5B5C5DAEC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9987694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AA168B-8959-4E30-A240-5CBC574380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A13C7C-88ED-455C-A016-C782E792C4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0540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20180702_141820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Interaction Rate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 | KinanKSA</dc:title>
  <dc:creator>Administrator</dc:creator>
  <cp:lastModifiedBy>Administrator</cp:lastModifiedBy>
  <cp:revision>1</cp:revision>
  <dcterms:created xsi:type="dcterms:W3CDTF">2018-07-02T14:18:25Z</dcterms:created>
  <dcterms:modified xsi:type="dcterms:W3CDTF">2018-07-02T14:18:29Z</dcterms:modified>
</cp:coreProperties>
</file>