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ECD45F-E498-44F2-B5E4-61269166A5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9378987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7169049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64912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14218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21028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54078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88743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6251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69025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87572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56440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0697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51987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56565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07993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409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@KinanKSA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75947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52096EB-C211-4C65-8029-0347FBA85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KinanKSA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9861BD-3CA9-4689-B4D7-4381644C74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1795607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20180702_141815</Template>
  <TotalTime>0</TotalTime>
  <Words>56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Twitter Key Metrics Table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KinanKSA</dc:title>
  <dc:creator>Administrator</dc:creator>
  <cp:lastModifiedBy>Administrator</cp:lastModifiedBy>
  <cp:revision>1</cp:revision>
  <dcterms:created xsi:type="dcterms:W3CDTF">2018-07-02T14:18:16Z</dcterms:created>
  <dcterms:modified xsi:type="dcterms:W3CDTF">2018-07-02T14:18:22Z</dcterms:modified>
</cp:coreProperties>
</file>