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93D5D9-DF65-44D0-B129-770B659BC0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8947183"/>
              </p:ext>
            </p:extLst>
          </p:nvPr>
        </p:nvGraphicFramePr>
        <p:xfrm>
          <a:off x="457200" y="1468438"/>
          <a:ext cx="8229600" cy="436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55317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608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2187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7026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9174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498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- 2018-06-25 19:35:24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للمنتخب الفوز  
#كنان   #السعودية #معاك_يالاخضر⁠ ⁠#كاس_العالم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https://t.co/JiFzOvjHBQ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47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- 2018-06-25 16:59:15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#عيد_مبارك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https://t.co/xYvxQ3tYqg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41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- 2018-06-21 17:36:30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لأشعة الشمس فوائد كثيرة اغتنمها 
#كنان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https://t.co/njcFgcEUS9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699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- 2018-06-20 17:31:27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العيد فرحة بجمعة العائلة 
#عيش #كنان #عيد_مبارك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https://t.co/0o1em5PBIB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51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- 2018-06-14 22:14:54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كنان تتمنى لكم عيد مبارك وكل عام وأنتم بخير
#عيش #كنان #عيد_مبارك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https://t.co/n6oVT0cPNC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50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- 2018-06-14 17:51:02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كنان تتمنى للمنتخب الفوز الساحق بمبارة اليوم.
#سكن #كنان #بالتوفيق_للمنتخب_السعودي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https://t.co/FjIaIDwOtj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590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- 2018-06-13 10:58:52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انك سلمتنا رمضان ونحن في أحسن حال 
#كنان  #رمضان_كريم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https://t.co/FHDBBsVGSe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76341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4F6AB7C-9593-4177-8388-A68E4DE89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KinanKSA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233D4-0EDE-4A11-8DF7-7EF5A27F4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523479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11E5A3-5653-498F-8215-76120BE62A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66163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07441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6318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4679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7549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8024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704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- 2018-06-12 15:10:16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#رمضان_كريم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https://t.co/j3jjeA6Zzh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175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- 2018-06-06 16:19:20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اجعلنا فيه من عتقائك من النار 
#كنان  #رمضان_مبارك #السعودية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https://t.co/AS2oXAfb7l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146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- 2018-06-03 16:11:30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#رمضان_كريم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https://t.co/MjLCnaUqdh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26771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5BAE897-D0DE-4E5F-9CC0-C0173349B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KinanKSA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30FD5-D1D7-4C81-9E32-BC03E0B0D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0365729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20180702_141400</Template>
  <TotalTime>0</TotalTime>
  <Words>174</Words>
  <Application>Microsoft Office PowerPoint</Application>
  <PresentationFormat>On-screen Show (4:3)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Lato</vt:lpstr>
      <vt:lpstr>Calibri</vt:lpstr>
      <vt:lpstr>Arial</vt:lpstr>
      <vt:lpstr>quintly_template</vt:lpstr>
      <vt:lpstr>Own Tweets Table (Top 10) | KinanKSA - 1 of 2</vt:lpstr>
      <vt:lpstr>Own Tweets Table (Top 10) | KinanKSA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 Table (Top 10) | KinanKSA - 1 of 2</dc:title>
  <dc:creator>Administrator</dc:creator>
  <cp:lastModifiedBy>Administrator</cp:lastModifiedBy>
  <cp:revision>1</cp:revision>
  <dcterms:created xsi:type="dcterms:W3CDTF">2018-07-02T14:14:07Z</dcterms:created>
  <dcterms:modified xsi:type="dcterms:W3CDTF">2018-07-02T14:14:26Z</dcterms:modified>
</cp:coreProperties>
</file>