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BF109A-FFD8-431F-825B-BA1889B97C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2763171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375603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2395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7328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1072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3272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5952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3503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3223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94515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4392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4383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385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1542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7867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255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14389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965073C-064F-433D-ADC5-79C3B4044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KinanKSA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599166-DDB7-47F4-BBB4-26AFDF5635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6186401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20180702_141357</Template>
  <TotalTime>0</TotalTime>
  <Words>56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Twitter Key Metrics Table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KinanKSA</dc:title>
  <dc:creator>Administrator</dc:creator>
  <cp:lastModifiedBy>Administrator</cp:lastModifiedBy>
  <cp:revision>1</cp:revision>
  <dcterms:created xsi:type="dcterms:W3CDTF">2018-07-02T14:13:58Z</dcterms:created>
  <dcterms:modified xsi:type="dcterms:W3CDTF">2018-07-02T14:14:04Z</dcterms:modified>
</cp:coreProperties>
</file>