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-4.3278802042759003E-2</c:v>
                </c:pt>
                <c:pt idx="1">
                  <c:v>-5.7730054266251002E-3</c:v>
                </c:pt>
                <c:pt idx="2">
                  <c:v>-4.6186709774262001E-2</c:v>
                </c:pt>
                <c:pt idx="3">
                  <c:v>0</c:v>
                </c:pt>
                <c:pt idx="4">
                  <c:v>8.6640097036908992E-3</c:v>
                </c:pt>
                <c:pt idx="5">
                  <c:v>-4.3316295590400997E-2</c:v>
                </c:pt>
                <c:pt idx="6">
                  <c:v>5.7780088981336996E-3</c:v>
                </c:pt>
                <c:pt idx="7">
                  <c:v>-5.7776750635543999E-3</c:v>
                </c:pt>
                <c:pt idx="8">
                  <c:v>-5.7780088981336998E-2</c:v>
                </c:pt>
                <c:pt idx="9">
                  <c:v>4.0469445568596003E-2</c:v>
                </c:pt>
                <c:pt idx="10">
                  <c:v>-6.0679611650485001E-2</c:v>
                </c:pt>
                <c:pt idx="11">
                  <c:v>-4.0477636106050999E-2</c:v>
                </c:pt>
                <c:pt idx="12">
                  <c:v>-2.892430509357E-2</c:v>
                </c:pt>
                <c:pt idx="13">
                  <c:v>-4.3399010502561002E-2</c:v>
                </c:pt>
                <c:pt idx="14">
                  <c:v>2.0261664929952999E-2</c:v>
                </c:pt>
                <c:pt idx="15">
                  <c:v>2.8939372015627002E-3</c:v>
                </c:pt>
                <c:pt idx="16">
                  <c:v>2.0256974186826999E-2</c:v>
                </c:pt>
                <c:pt idx="17">
                  <c:v>0</c:v>
                </c:pt>
                <c:pt idx="18">
                  <c:v>-8.6798021005121007E-3</c:v>
                </c:pt>
                <c:pt idx="19">
                  <c:v>1.7361111111111001E-2</c:v>
                </c:pt>
                <c:pt idx="20">
                  <c:v>-1.1572065035005E-2</c:v>
                </c:pt>
                <c:pt idx="21">
                  <c:v>-8.6800532376599005E-3</c:v>
                </c:pt>
                <c:pt idx="22">
                  <c:v>2.3148817963483E-2</c:v>
                </c:pt>
                <c:pt idx="23">
                  <c:v>-1.1571730262968E-2</c:v>
                </c:pt>
                <c:pt idx="24">
                  <c:v>-2.3146138934698999E-2</c:v>
                </c:pt>
                <c:pt idx="25">
                  <c:v>-2.8939372015627002E-3</c:v>
                </c:pt>
                <c:pt idx="26">
                  <c:v>0</c:v>
                </c:pt>
                <c:pt idx="27">
                  <c:v>-2.0258146668981999E-2</c:v>
                </c:pt>
                <c:pt idx="28">
                  <c:v>-1.1578429386054001E-2</c:v>
                </c:pt>
                <c:pt idx="29">
                  <c:v>-8.6848276061720006E-3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07-4F54-902D-3341BE0FE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795176"/>
        <c:axId val="323799112"/>
      </c:lineChart>
      <c:dateAx>
        <c:axId val="323795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99112"/>
        <c:crosses val="autoZero"/>
        <c:auto val="1"/>
        <c:lblOffset val="100"/>
        <c:baseTimeUnit val="days"/>
      </c:dateAx>
      <c:valAx>
        <c:axId val="32379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9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F5C3E-58B9-4FB3-8FEB-81847739F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FC4066-9918-43C0-9868-C55EACA008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38256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F02A8-6FBF-4AC4-907D-72816AC54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7F098-D510-446B-BBB0-64B9B08CF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8721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20180702_134727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KinanKSA</dc:title>
  <dc:creator>Administrator</dc:creator>
  <cp:lastModifiedBy>Administrator</cp:lastModifiedBy>
  <cp:revision>1</cp:revision>
  <dcterms:created xsi:type="dcterms:W3CDTF">2018-07-02T13:47:34Z</dcterms:created>
  <dcterms:modified xsi:type="dcterms:W3CDTF">2018-07-02T13:47:42Z</dcterms:modified>
</cp:coreProperties>
</file>