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E4C-4268-A157-8AD60E323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93520"/>
        <c:axId val="282585848"/>
      </c:lineChart>
      <c:catAx>
        <c:axId val="2840935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85848"/>
        <c:crosses val="autoZero"/>
        <c:auto val="1"/>
        <c:lblAlgn val="ctr"/>
        <c:lblOffset val="100"/>
        <c:noMultiLvlLbl val="0"/>
      </c:catAx>
      <c:valAx>
        <c:axId val="28258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9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427CE-E291-4EFF-94C6-A19ACE76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820275-5DC4-4C14-9F1D-8ED9EF9053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0602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4FEF3-EBA1-4A96-B888-ACBA9A687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A46C4-B8B5-40D7-A993-3B63582D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303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20180702_134720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KinanKSA</dc:title>
  <dc:creator>Administrator</dc:creator>
  <cp:lastModifiedBy>Administrator</cp:lastModifiedBy>
  <cp:revision>1</cp:revision>
  <dcterms:created xsi:type="dcterms:W3CDTF">2018-07-02T13:50:15Z</dcterms:created>
  <dcterms:modified xsi:type="dcterms:W3CDTF">2018-07-02T13:50:19Z</dcterms:modified>
</cp:coreProperties>
</file>