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95D8C-2010-4858-9347-C858A6287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59551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69108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11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083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75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54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258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365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669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53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006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867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541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648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90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1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664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1203CD6-C1F0-4470-A76B-D799D3C5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3DAB5-699B-4401-BB06-D620058B9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251449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20180702_134717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KinanKSA</dc:title>
  <dc:creator>Administrator</dc:creator>
  <cp:lastModifiedBy>Administrator</cp:lastModifiedBy>
  <cp:revision>1</cp:revision>
  <dcterms:created xsi:type="dcterms:W3CDTF">2018-07-02T13:47:25Z</dcterms:created>
  <dcterms:modified xsi:type="dcterms:W3CDTF">2018-07-02T13:47:31Z</dcterms:modified>
</cp:coreProperties>
</file>