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AE13-4E64-B4EA-827E7132F1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954240"/>
        <c:axId val="280553688"/>
      </c:lineChart>
      <c:catAx>
        <c:axId val="4395424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53688"/>
        <c:crosses val="autoZero"/>
        <c:auto val="1"/>
        <c:lblAlgn val="ctr"/>
        <c:lblOffset val="100"/>
        <c:noMultiLvlLbl val="0"/>
      </c:catAx>
      <c:valAx>
        <c:axId val="28055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54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DD2A8-8218-4789-9295-55B9891E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FCE829-0C8B-4B7F-88DA-892BAA7CDE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885312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6973BD-86CB-4B26-BDED-2E37271253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F3413-E8EE-4A09-A612-5C9820F8B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1681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20180702_134714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KinanKSA</dc:title>
  <dc:creator>Administrator</dc:creator>
  <cp:lastModifiedBy>Administrator</cp:lastModifiedBy>
  <cp:revision>1</cp:revision>
  <dcterms:created xsi:type="dcterms:W3CDTF">2018-07-02T13:47:15Z</dcterms:created>
  <dcterms:modified xsi:type="dcterms:W3CDTF">2018-07-02T13:47:22Z</dcterms:modified>
</cp:coreProperties>
</file>