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264DF-8224-46B4-B887-415CBA239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499422"/>
              </p:ext>
            </p:extLst>
          </p:nvPr>
        </p:nvGraphicFramePr>
        <p:xfrm>
          <a:off x="457200" y="1468438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2378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53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871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41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68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2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19:35:24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 
#كنان   #السعودية #معاك_يالاخضر⁠ ⁠#كاس_العالم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https://t.co/JiFzOvjHBQ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8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16:59:15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https://t.co/xYvxQ3tYqg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34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- 2018-06-21 17:36:30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https://t.co/njcFgcEUS9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3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- 2018-06-20 17:31:27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https://t.co/0o1em5PBIB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8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22:14:54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https://t.co/n6oVT0cPNC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81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17:51:02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#سكن #كنان #بالتوفيق_للمنتخب_السعودي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https://t.co/FjIaIDwOtj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- 2018-06-13 10:58:52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https://t.co/FHDBBsVGSe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967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B0D4B0-0596-4CA8-9924-7D26953B4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F1E85-2459-4160-B551-65379714D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15998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4321F-A44C-4603-AEBA-2B1C441DDE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2146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25971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047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954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6786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081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1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- 2018-06-12 15:10:16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https://t.co/j3jjeA6Zzh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- 2018-06-06 16:19:20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اجعلنا فيه من عتقائك من النار 
#كنان  #رمضان_مبارك #السعودية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https://t.co/AS2oXAfb7l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22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- 2018-06-03 16:11:30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https://t.co/MjLCnaUqdh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370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AE7DFC4-B225-41BC-AB25-EC49A4802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7312F-775C-454C-AFF5-E5047F42E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32205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20180702_131759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Lato</vt:lpstr>
      <vt:lpstr>Arial</vt:lpstr>
      <vt:lpstr>quintly_template</vt:lpstr>
      <vt:lpstr>Own Tweets Table (Top 10) | KinanKSA - 1 of 2</vt:lpstr>
      <vt:lpstr>Own Tweets Table (Top 10)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KinanKSA - 1 of 2</dc:title>
  <dc:creator>Administrator</dc:creator>
  <cp:lastModifiedBy>Administrator</cp:lastModifiedBy>
  <cp:revision>1</cp:revision>
  <dcterms:created xsi:type="dcterms:W3CDTF">2018-07-02T13:21:23Z</dcterms:created>
  <dcterms:modified xsi:type="dcterms:W3CDTF">2018-07-02T13:21:45Z</dcterms:modified>
</cp:coreProperties>
</file>