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0-46C2-B8A3-71DE74BFCE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0-46C2-B8A3-71DE74BFCE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0-46C2-B8A3-71DE74BFC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883312"/>
        <c:axId val="284881016"/>
      </c:barChart>
      <c:catAx>
        <c:axId val="2848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1016"/>
        <c:crosses val="autoZero"/>
        <c:auto val="1"/>
        <c:lblAlgn val="ctr"/>
        <c:lblOffset val="100"/>
        <c:noMultiLvlLbl val="0"/>
      </c:catAx>
      <c:valAx>
        <c:axId val="28488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A3DA-E75D-42D0-AFB5-524CAEB8F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FE1388-EAE3-46D6-8019-D19D965717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50349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1D1CB-F1EF-497A-B91A-322C0339A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29FA3-8990-444D-B579-49573587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1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20180702_130556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KinanKSA</dc:title>
  <dc:creator>Administrator</dc:creator>
  <cp:lastModifiedBy>Administrator</cp:lastModifiedBy>
  <cp:revision>1</cp:revision>
  <dcterms:created xsi:type="dcterms:W3CDTF">2018-07-02T13:06:32Z</dcterms:created>
  <dcterms:modified xsi:type="dcterms:W3CDTF">2018-07-02T13:06:37Z</dcterms:modified>
</cp:coreProperties>
</file>