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8C8E48-11A3-4BC8-9481-3577A2AA28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1060272"/>
              </p:ext>
            </p:extLst>
          </p:nvPr>
        </p:nvGraphicFramePr>
        <p:xfrm>
          <a:off x="457200" y="1468438"/>
          <a:ext cx="8229600" cy="436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22319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280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6326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8097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3638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550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- 2018-06-25 19:35:24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للمنتخب الفوز  
#كنان   #السعودية #معاك_يالاخضر⁠ ⁠#كاس_العالم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https://t.co/JiFzOvjHBQ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64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- 2018-06-25 16:59:15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 
#كنان #عيد_مبارك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https://t.co/xYvxQ3tYqg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439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- 2018-06-21 17:36:30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لأشعة الشمس فوائد كثيرة اغتنمها 
#كنان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https://t.co/njcFgcEUS9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190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- 2018-06-20 17:31:27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العيد فرحة بجمعة العائلة 
#عيش #كنان #عيد_مبارك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https://t.co/0o1em5PBIB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790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- 2018-06-14 22:14:54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أسرة كنان تتمنى لكم عيد مبارك وكل عام وأنتم بخير
#عيش #كنان #عيد_مبارك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https://t.co/n6oVT0cPNC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828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- 2018-06-14 17:51:02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أسرة كنان تتمنى للمنتخب الفوز الساحق بمبارة اليوم.
#سكن #كنان #بالتوفيق_للمنتخب_السعودي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https://t.co/FjIaIDwOtj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865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- 2018-06-13 10:58:52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انك سلمتنا رمضان ونحن في أحسن حال 
#كنان  #رمضان_كريم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https://t.co/FHDBBsVGSe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00620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40CBD45-E64D-47E7-88EC-DA3B2C46F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KinanKSA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3330F-F9E7-4894-9B09-404BFC5FCE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02157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7216AB-4E9E-4793-B60E-574F8D6C05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258062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39280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4044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727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8559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3573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354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- 2018-06-12 15:10:16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 
#كنان #رمضان_كريم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https://t.co/j3jjeA6Zzh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036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- 2018-06-06 16:19:20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اجعلنا فيه من عتقائك من النار 
#كنان  #رمضان_مبارك #السعودية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https://t.co/AS2oXAfb7l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150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- 2018-06-03 16:11:30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 
#كنان #رمضان_كريم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https://t.co/MjLCnaUqdh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41366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64825DF-1949-458F-8A4E-9EB367840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KinanKSA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74F59F-BBAC-42CF-ABFA-19F3EFCF89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0016729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20180702_130011</Template>
  <TotalTime>0</TotalTime>
  <Words>174</Words>
  <Application>Microsoft Office PowerPoint</Application>
  <PresentationFormat>On-screen Show (4:3)</PresentationFormat>
  <Paragraphs>64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Lato</vt:lpstr>
      <vt:lpstr>Calibri</vt:lpstr>
      <vt:lpstr>Arial</vt:lpstr>
      <vt:lpstr>quintly_template</vt:lpstr>
      <vt:lpstr>Own Tweets Table (Top 10) | KinanKSA - 1 of 2</vt:lpstr>
      <vt:lpstr>Own Tweets Table (Top 10) | KinanKSA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Tweets Table (Top 10) | KinanKSA - 1 of 2</dc:title>
  <dc:creator>Administrator</dc:creator>
  <cp:lastModifiedBy>Administrator</cp:lastModifiedBy>
  <cp:revision>1</cp:revision>
  <dcterms:created xsi:type="dcterms:W3CDTF">2018-07-02T13:03:30Z</dcterms:created>
  <dcterms:modified xsi:type="dcterms:W3CDTF">2018-07-02T13:03:53Z</dcterms:modified>
</cp:coreProperties>
</file>