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3249-427C-9F41-073907514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25104"/>
        <c:axId val="274223792"/>
      </c:lineChart>
      <c:catAx>
        <c:axId val="27422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23792"/>
        <c:crosses val="autoZero"/>
        <c:auto val="1"/>
        <c:lblAlgn val="ctr"/>
        <c:lblOffset val="100"/>
        <c:noMultiLvlLbl val="0"/>
      </c:catAx>
      <c:valAx>
        <c:axId val="27422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2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6897-051F-41FB-8507-75C863889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11F3F-9475-4E70-B34A-0CC4B940B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717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278B6-D630-479C-B7B2-86C1702EA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A9D65-3921-4DE5-8267-32D61867D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078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20180702_125422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2018-07-02T12:54:23Z</dcterms:created>
  <dcterms:modified xsi:type="dcterms:W3CDTF">2018-07-02T12:54:26Z</dcterms:modified>
</cp:coreProperties>
</file>