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7AA4-4978-83E4-81DBE94DE11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7AA4-4978-83E4-81DBE94DE1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377336"/>
        <c:axId val="276377664"/>
      </c:barChart>
      <c:catAx>
        <c:axId val="276377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377664"/>
        <c:crosses val="autoZero"/>
        <c:auto val="1"/>
        <c:lblAlgn val="ctr"/>
        <c:lblOffset val="100"/>
        <c:noMultiLvlLbl val="0"/>
      </c:catAx>
      <c:valAx>
        <c:axId val="27637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377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6D2CE-6C42-468A-84B6-2C9904471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A99EC4-BC84-408C-8AD6-167802C3C2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03006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3BC5E9-4242-41BA-9246-3EC93C42C8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5EDED2-7BAB-4C48-8683-C99D68735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6935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20180702_125021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Interactions Distribution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 | Bonny</dc:title>
  <dc:creator>Administrator</dc:creator>
  <cp:lastModifiedBy>Administrator</cp:lastModifiedBy>
  <cp:revision>1</cp:revision>
  <dcterms:created xsi:type="dcterms:W3CDTF">2018-07-02T12:50:58Z</dcterms:created>
  <dcterms:modified xsi:type="dcterms:W3CDTF">2018-07-02T12:51:01Z</dcterms:modified>
</cp:coreProperties>
</file>