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0.60242241417464004</c:v>
                </c:pt>
                <c:pt idx="1">
                  <c:v>0.55293061975254998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5F-4423-962C-52AAD494D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42216"/>
        <c:axId val="284041232"/>
      </c:barChart>
      <c:catAx>
        <c:axId val="28404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1232"/>
        <c:crosses val="autoZero"/>
        <c:auto val="1"/>
        <c:lblAlgn val="ctr"/>
        <c:lblOffset val="100"/>
        <c:noMultiLvlLbl val="0"/>
      </c:catAx>
      <c:valAx>
        <c:axId val="28404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1E77-AB4B-499E-8B6C-B815B4D5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34AEF0-7A3E-4A63-AE03-82C4AC8C8C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5563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7D2FC-F6F8-4711-BC5B-B6BD54848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4386B-E21D-4A25-A744-87D53753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030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20180702_125019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KinanKSA</dc:title>
  <dc:creator>Administrator</dc:creator>
  <cp:lastModifiedBy>Administrator</cp:lastModifiedBy>
  <cp:revision>1</cp:revision>
  <dcterms:created xsi:type="dcterms:W3CDTF">2018-07-02T12:50:50Z</dcterms:created>
  <dcterms:modified xsi:type="dcterms:W3CDTF">2018-07-02T12:50:54Z</dcterms:modified>
</cp:coreProperties>
</file>