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0.60242241417464004</c:v>
                </c:pt>
                <c:pt idx="1">
                  <c:v>0.55293061975254998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6C-4E3B-BC50-3DF0ACDB37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4954280"/>
        <c:axId val="284954936"/>
      </c:barChart>
      <c:catAx>
        <c:axId val="284954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954936"/>
        <c:crosses val="autoZero"/>
        <c:auto val="1"/>
        <c:lblAlgn val="ctr"/>
        <c:lblOffset val="100"/>
        <c:noMultiLvlLbl val="0"/>
      </c:catAx>
      <c:valAx>
        <c:axId val="284954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954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9A88E-79D6-474B-B97F-448E07853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279751-29AD-49C2-852F-F328FDE80A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531860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037AC2-9930-426C-BC46-FF220AFA7D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1ABA0B-D9B6-4A96-A5A2-01739ADAA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338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20180702_124850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 By Post Type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Post Type | KinanKSA</dc:title>
  <dc:creator>Administrator</dc:creator>
  <cp:lastModifiedBy>Administrator</cp:lastModifiedBy>
  <cp:revision>1</cp:revision>
  <dcterms:created xsi:type="dcterms:W3CDTF">2018-07-02T12:50:43Z</dcterms:created>
  <dcterms:modified xsi:type="dcterms:W3CDTF">2018-07-02T12:50:47Z</dcterms:modified>
</cp:coreProperties>
</file>