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0.68720000000000003</c:v>
                </c:pt>
                <c:pt idx="12">
                  <c:v>0.62729999999999997</c:v>
                </c:pt>
                <c:pt idx="13">
                  <c:v>0.59750000000000003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0.50860000000000005</c:v>
                </c:pt>
                <c:pt idx="20">
                  <c:v>0.56840000000000002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0.65790000000000004</c:v>
                </c:pt>
                <c:pt idx="25">
                  <c:v>0</c:v>
                </c:pt>
                <c:pt idx="26">
                  <c:v>0.59860000000000002</c:v>
                </c:pt>
                <c:pt idx="27">
                  <c:v>0.3891</c:v>
                </c:pt>
                <c:pt idx="28">
                  <c:v>0.53879999999999995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2D-419C-915D-6D0506DB3B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484720"/>
        <c:axId val="274485376"/>
      </c:lineChart>
      <c:dateAx>
        <c:axId val="274484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485376"/>
        <c:crosses val="autoZero"/>
        <c:auto val="1"/>
        <c:lblOffset val="100"/>
        <c:baseTimeUnit val="days"/>
      </c:dateAx>
      <c:valAx>
        <c:axId val="274485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484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7C5AC-7E14-4BDD-85F9-C5084B79D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B2EFC2-3570-4331-B1DC-14D3AEC5E8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984357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3A9D1A-C92E-414B-8419-A040AA58E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C30396-AD8B-4750-AAA5-B32FF89D6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2873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20180702_124138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KinanKSA</dc:title>
  <dc:creator>Administrator</dc:creator>
  <cp:lastModifiedBy>Administrator</cp:lastModifiedBy>
  <cp:revision>1</cp:revision>
  <dcterms:created xsi:type="dcterms:W3CDTF">2018-07-02T12:42:48Z</dcterms:created>
  <dcterms:modified xsi:type="dcterms:W3CDTF">2018-07-02T12:42:52Z</dcterms:modified>
</cp:coreProperties>
</file>