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0.65868263473054001</c:v>
                </c:pt>
                <c:pt idx="1">
                  <c:v>0.68862275449101995</c:v>
                </c:pt>
                <c:pt idx="2">
                  <c:v>0.57884231536926001</c:v>
                </c:pt>
                <c:pt idx="3">
                  <c:v>0.53892215568862001</c:v>
                </c:pt>
                <c:pt idx="4">
                  <c:v>0.53892215568862001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67-4609-86F1-A6667F888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016728"/>
        <c:axId val="278017056"/>
      </c:barChart>
      <c:catAx>
        <c:axId val="27801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17056"/>
        <c:crosses val="autoZero"/>
        <c:auto val="1"/>
        <c:lblAlgn val="ctr"/>
        <c:lblOffset val="100"/>
        <c:noMultiLvlLbl val="0"/>
      </c:catAx>
      <c:valAx>
        <c:axId val="27801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1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FD9D9-6059-49F5-AC2E-515EB3E70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8B97C8-979D-4F4E-92D0-05CF4FBA1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57917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BBE55-2EC9-463B-A122-EAF55B6AA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9D7F7-FA43-424E-AEF2-582D631E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317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20180702_123813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Weekday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 | KinanKSA</dc:title>
  <dc:creator>Administrator</dc:creator>
  <cp:lastModifiedBy>Administrator</cp:lastModifiedBy>
  <cp:revision>1</cp:revision>
  <dcterms:created xsi:type="dcterms:W3CDTF">2018-07-02T12:38:13Z</dcterms:created>
  <dcterms:modified xsi:type="dcterms:W3CDTF">2018-07-02T12:38:17Z</dcterms:modified>
</cp:coreProperties>
</file>